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9CA6D-0C09-4F8A-A8E1-71C622DC8130}" v="1" dt="2025-05-13T12:57:28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n Kendra" userId="7ffdf7bdf535a254" providerId="LiveId" clId="{1A29CA6D-0C09-4F8A-A8E1-71C622DC8130}"/>
    <pc:docChg chg="undo custSel addSld modSld">
      <pc:chgData name="Ain Kendra" userId="7ffdf7bdf535a254" providerId="LiveId" clId="{1A29CA6D-0C09-4F8A-A8E1-71C622DC8130}" dt="2025-05-13T13:14:12.188" v="5014" actId="20577"/>
      <pc:docMkLst>
        <pc:docMk/>
      </pc:docMkLst>
      <pc:sldChg chg="modSp mod">
        <pc:chgData name="Ain Kendra" userId="7ffdf7bdf535a254" providerId="LiveId" clId="{1A29CA6D-0C09-4F8A-A8E1-71C622DC8130}" dt="2025-05-08T13:47:22.326" v="223" actId="20577"/>
        <pc:sldMkLst>
          <pc:docMk/>
          <pc:sldMk cId="271620220" sldId="256"/>
        </pc:sldMkLst>
        <pc:spChg chg="mod">
          <ac:chgData name="Ain Kendra" userId="7ffdf7bdf535a254" providerId="LiveId" clId="{1A29CA6D-0C09-4F8A-A8E1-71C622DC8130}" dt="2025-05-08T13:47:22.326" v="223" actId="20577"/>
          <ac:spMkLst>
            <pc:docMk/>
            <pc:sldMk cId="271620220" sldId="256"/>
            <ac:spMk id="3" creationId="{D6225460-6A35-952B-4411-58320BB35898}"/>
          </ac:spMkLst>
        </pc:spChg>
      </pc:sldChg>
      <pc:sldChg chg="modSp mod">
        <pc:chgData name="Ain Kendra" userId="7ffdf7bdf535a254" providerId="LiveId" clId="{1A29CA6D-0C09-4F8A-A8E1-71C622DC8130}" dt="2025-05-13T13:03:13.107" v="3993" actId="6549"/>
        <pc:sldMkLst>
          <pc:docMk/>
          <pc:sldMk cId="1141673865" sldId="257"/>
        </pc:sldMkLst>
        <pc:spChg chg="mod">
          <ac:chgData name="Ain Kendra" userId="7ffdf7bdf535a254" providerId="LiveId" clId="{1A29CA6D-0C09-4F8A-A8E1-71C622DC8130}" dt="2025-05-13T13:02:18.899" v="3944" actId="14100"/>
          <ac:spMkLst>
            <pc:docMk/>
            <pc:sldMk cId="1141673865" sldId="257"/>
            <ac:spMk id="2" creationId="{EF5C906B-35E0-33FD-4E84-9ACAC01FC31F}"/>
          </ac:spMkLst>
        </pc:spChg>
        <pc:spChg chg="mod">
          <ac:chgData name="Ain Kendra" userId="7ffdf7bdf535a254" providerId="LiveId" clId="{1A29CA6D-0C09-4F8A-A8E1-71C622DC8130}" dt="2025-05-13T13:03:13.107" v="3993" actId="6549"/>
          <ac:spMkLst>
            <pc:docMk/>
            <pc:sldMk cId="1141673865" sldId="257"/>
            <ac:spMk id="9" creationId="{CA025021-FC81-57A8-72B7-53092DBF2BF3}"/>
          </ac:spMkLst>
        </pc:spChg>
      </pc:sldChg>
      <pc:sldChg chg="addSp modSp mod">
        <pc:chgData name="Ain Kendra" userId="7ffdf7bdf535a254" providerId="LiveId" clId="{1A29CA6D-0C09-4F8A-A8E1-71C622DC8130}" dt="2025-05-13T13:14:12.188" v="5014" actId="20577"/>
        <pc:sldMkLst>
          <pc:docMk/>
          <pc:sldMk cId="3466115930" sldId="258"/>
        </pc:sldMkLst>
        <pc:spChg chg="add mod">
          <ac:chgData name="Ain Kendra" userId="7ffdf7bdf535a254" providerId="LiveId" clId="{1A29CA6D-0C09-4F8A-A8E1-71C622DC8130}" dt="2025-05-13T13:14:12.188" v="5014" actId="20577"/>
          <ac:spMkLst>
            <pc:docMk/>
            <pc:sldMk cId="3466115930" sldId="258"/>
            <ac:spMk id="2" creationId="{37D4192D-1BAB-5E25-251B-0BF123C865D1}"/>
          </ac:spMkLst>
        </pc:spChg>
        <pc:picChg chg="mod">
          <ac:chgData name="Ain Kendra" userId="7ffdf7bdf535a254" providerId="LiveId" clId="{1A29CA6D-0C09-4F8A-A8E1-71C622DC8130}" dt="2025-05-13T12:59:23.315" v="3684" actId="1076"/>
          <ac:picMkLst>
            <pc:docMk/>
            <pc:sldMk cId="3466115930" sldId="258"/>
            <ac:picMk id="7" creationId="{D81DD957-B2CE-6DE6-4924-B3CBE86E185B}"/>
          </ac:picMkLst>
        </pc:picChg>
      </pc:sldChg>
      <pc:sldChg chg="modSp mod">
        <pc:chgData name="Ain Kendra" userId="7ffdf7bdf535a254" providerId="LiveId" clId="{1A29CA6D-0C09-4F8A-A8E1-71C622DC8130}" dt="2025-05-13T13:04:33.182" v="4097" actId="20577"/>
        <pc:sldMkLst>
          <pc:docMk/>
          <pc:sldMk cId="2130466902" sldId="259"/>
        </pc:sldMkLst>
        <pc:spChg chg="mod">
          <ac:chgData name="Ain Kendra" userId="7ffdf7bdf535a254" providerId="LiveId" clId="{1A29CA6D-0C09-4F8A-A8E1-71C622DC8130}" dt="2025-05-13T13:04:33.182" v="4097" actId="20577"/>
          <ac:spMkLst>
            <pc:docMk/>
            <pc:sldMk cId="2130466902" sldId="259"/>
            <ac:spMk id="3" creationId="{D1BE9392-3610-3582-BD6F-5EEF41E9C5B1}"/>
          </ac:spMkLst>
        </pc:spChg>
      </pc:sldChg>
      <pc:sldChg chg="modSp mod">
        <pc:chgData name="Ain Kendra" userId="7ffdf7bdf535a254" providerId="LiveId" clId="{1A29CA6D-0C09-4F8A-A8E1-71C622DC8130}" dt="2025-05-12T09:00:10.206" v="2677" actId="207"/>
        <pc:sldMkLst>
          <pc:docMk/>
          <pc:sldMk cId="1740065357" sldId="260"/>
        </pc:sldMkLst>
        <pc:spChg chg="mod">
          <ac:chgData name="Ain Kendra" userId="7ffdf7bdf535a254" providerId="LiveId" clId="{1A29CA6D-0C09-4F8A-A8E1-71C622DC8130}" dt="2025-05-12T09:00:10.206" v="2677" actId="207"/>
          <ac:spMkLst>
            <pc:docMk/>
            <pc:sldMk cId="1740065357" sldId="260"/>
            <ac:spMk id="3" creationId="{1FE5020E-7AEF-4BB6-287F-93CFF648651D}"/>
          </ac:spMkLst>
        </pc:spChg>
      </pc:sldChg>
      <pc:sldChg chg="modSp mod">
        <pc:chgData name="Ain Kendra" userId="7ffdf7bdf535a254" providerId="LiveId" clId="{1A29CA6D-0C09-4F8A-A8E1-71C622DC8130}" dt="2025-05-13T12:56:48.217" v="3412" actId="6549"/>
        <pc:sldMkLst>
          <pc:docMk/>
          <pc:sldMk cId="1261313474" sldId="261"/>
        </pc:sldMkLst>
        <pc:spChg chg="mod">
          <ac:chgData name="Ain Kendra" userId="7ffdf7bdf535a254" providerId="LiveId" clId="{1A29CA6D-0C09-4F8A-A8E1-71C622DC8130}" dt="2025-05-13T12:56:48.217" v="3412" actId="6549"/>
          <ac:spMkLst>
            <pc:docMk/>
            <pc:sldMk cId="1261313474" sldId="261"/>
            <ac:spMk id="3" creationId="{70BDB3A3-1531-83F1-EA3B-AAD4B4FA17D8}"/>
          </ac:spMkLst>
        </pc:spChg>
        <pc:picChg chg="mod">
          <ac:chgData name="Ain Kendra" userId="7ffdf7bdf535a254" providerId="LiveId" clId="{1A29CA6D-0C09-4F8A-A8E1-71C622DC8130}" dt="2025-05-12T08:53:28.065" v="2004" actId="1036"/>
          <ac:picMkLst>
            <pc:docMk/>
            <pc:sldMk cId="1261313474" sldId="261"/>
            <ac:picMk id="5" creationId="{A8E7C585-6D2F-5724-2FA9-A88683AF8DD8}"/>
          </ac:picMkLst>
        </pc:picChg>
      </pc:sldChg>
      <pc:sldChg chg="modSp mod">
        <pc:chgData name="Ain Kendra" userId="7ffdf7bdf535a254" providerId="LiveId" clId="{1A29CA6D-0C09-4F8A-A8E1-71C622DC8130}" dt="2025-05-13T13:09:25.712" v="4631" actId="14100"/>
        <pc:sldMkLst>
          <pc:docMk/>
          <pc:sldMk cId="1775480469" sldId="262"/>
        </pc:sldMkLst>
        <pc:spChg chg="mod">
          <ac:chgData name="Ain Kendra" userId="7ffdf7bdf535a254" providerId="LiveId" clId="{1A29CA6D-0C09-4F8A-A8E1-71C622DC8130}" dt="2025-05-13T13:09:25.712" v="4631" actId="14100"/>
          <ac:spMkLst>
            <pc:docMk/>
            <pc:sldMk cId="1775480469" sldId="262"/>
            <ac:spMk id="3" creationId="{9FD25344-99D3-6C7B-1240-461256E349B6}"/>
          </ac:spMkLst>
        </pc:spChg>
      </pc:sldChg>
      <pc:sldChg chg="modSp new mod">
        <pc:chgData name="Ain Kendra" userId="7ffdf7bdf535a254" providerId="LiveId" clId="{1A29CA6D-0C09-4F8A-A8E1-71C622DC8130}" dt="2025-05-13T13:12:37.457" v="4905" actId="27636"/>
        <pc:sldMkLst>
          <pc:docMk/>
          <pc:sldMk cId="465630443" sldId="263"/>
        </pc:sldMkLst>
        <pc:spChg chg="mod">
          <ac:chgData name="Ain Kendra" userId="7ffdf7bdf535a254" providerId="LiveId" clId="{1A29CA6D-0C09-4F8A-A8E1-71C622DC8130}" dt="2025-05-08T13:31:42.087" v="36" actId="20577"/>
          <ac:spMkLst>
            <pc:docMk/>
            <pc:sldMk cId="465630443" sldId="263"/>
            <ac:spMk id="2" creationId="{87632A86-B263-4E8D-A6FB-7EA8EDC46A39}"/>
          </ac:spMkLst>
        </pc:spChg>
        <pc:spChg chg="mod">
          <ac:chgData name="Ain Kendra" userId="7ffdf7bdf535a254" providerId="LiveId" clId="{1A29CA6D-0C09-4F8A-A8E1-71C622DC8130}" dt="2025-05-13T13:12:37.457" v="4905" actId="27636"/>
          <ac:spMkLst>
            <pc:docMk/>
            <pc:sldMk cId="465630443" sldId="263"/>
            <ac:spMk id="3" creationId="{0C43344D-4DAE-04C0-74C1-B691348AF7E3}"/>
          </ac:spMkLst>
        </pc:spChg>
      </pc:sldChg>
      <pc:sldChg chg="modSp new mod">
        <pc:chgData name="Ain Kendra" userId="7ffdf7bdf535a254" providerId="LiveId" clId="{1A29CA6D-0C09-4F8A-A8E1-71C622DC8130}" dt="2025-05-13T13:06:18.069" v="4244" actId="207"/>
        <pc:sldMkLst>
          <pc:docMk/>
          <pc:sldMk cId="4185112912" sldId="264"/>
        </pc:sldMkLst>
        <pc:spChg chg="mod">
          <ac:chgData name="Ain Kendra" userId="7ffdf7bdf535a254" providerId="LiveId" clId="{1A29CA6D-0C09-4F8A-A8E1-71C622DC8130}" dt="2025-05-08T14:05:04.880" v="245" actId="20577"/>
          <ac:spMkLst>
            <pc:docMk/>
            <pc:sldMk cId="4185112912" sldId="264"/>
            <ac:spMk id="2" creationId="{E537948B-F6E1-C7FA-9938-0EF1D0571097}"/>
          </ac:spMkLst>
        </pc:spChg>
        <pc:spChg chg="mod">
          <ac:chgData name="Ain Kendra" userId="7ffdf7bdf535a254" providerId="LiveId" clId="{1A29CA6D-0C09-4F8A-A8E1-71C622DC8130}" dt="2025-05-13T13:06:18.069" v="4244" actId="207"/>
          <ac:spMkLst>
            <pc:docMk/>
            <pc:sldMk cId="4185112912" sldId="264"/>
            <ac:spMk id="3" creationId="{916423A7-147D-AFCE-093F-66DFE010DB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055F-207D-6A8D-2BEE-516299266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EDA49-96C6-A067-6B54-0DF36B71E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482B2-71B4-002C-E08B-36721C7E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5765-C303-48A7-A84B-BA33542B0FF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ACFD9-084D-3F1D-7C09-5E6849CF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A4E8D-D762-EB17-FB66-B72D0643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84B-3122-49E2-9806-15C4BE5A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1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18DE-7EC3-B1DD-369E-9B4FC2AA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D8A3A-D5B7-6C33-902D-DA53604D7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AAAAC-F8DE-5141-01A2-102DBBAB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5765-C303-48A7-A84B-BA33542B0FF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BA574-A241-4A76-2179-9C357AA6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884D2-E0A3-6471-4F62-F02B2E7E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84B-3122-49E2-9806-15C4BE5A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2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4A466-03E1-11AB-85B7-8AF8FE648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034DD-FB99-A8BD-6102-AE9930EFF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13FCA-7CFA-7C87-3697-C0BF0CC9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5765-C303-48A7-A84B-BA33542B0FF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3C577-8E10-2A03-ED1E-BCCF5B2A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3D496-C6F2-E289-CC88-D928B669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84B-3122-49E2-9806-15C4BE5A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6BB0-F03E-CAF8-A353-AC692739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252C4-4693-176C-39AB-1438D944B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865B6-1F97-350C-54BB-44316AE6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5765-C303-48A7-A84B-BA33542B0FF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1D0F2-A58A-535B-25E2-2565BF72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C69BF-FE49-00D6-C472-968C1A85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84B-3122-49E2-9806-15C4BE5A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4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536D-6054-CF9B-027F-125CCA90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900A1-45C6-36EA-4935-452244DEC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F645B-D66D-11E2-E2B1-44997063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5765-C303-48A7-A84B-BA33542B0FF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0F31-1C02-EEB2-48B0-68CA55B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817D1-F9B8-C3C5-9EF1-4CA7F1E2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84B-3122-49E2-9806-15C4BE5A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2F3F-A164-6C53-E88C-59A66E45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CF9CC-8C80-9BFC-E708-9340AF79A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5BBBC-4155-8A17-A43D-8618A30AC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E740A-8112-DC84-D69A-F7899224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5765-C303-48A7-A84B-BA33542B0FF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12D0F-DC3D-57BF-0DAD-7D2F94EB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C3DAB-66CA-A849-3AAE-72B7FD97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84B-3122-49E2-9806-15C4BE5A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6FE6-C6EB-0F14-0407-EEF44BCD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25A23-9FB6-F511-887D-07948ABCD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880EF-5086-ABB8-F102-FC11938B0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6261E-20FE-2B71-F872-725218B15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C9D71-A83E-CAD6-BBFD-DCADAA889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80384-9624-5EB1-AB2C-775EA896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5765-C303-48A7-A84B-BA33542B0FF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DBACE-2C6F-7463-B080-7B6F31FC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308040-1D65-1281-114C-1866A724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84B-3122-49E2-9806-15C4BE5A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0AFA-BDA0-DA4A-E493-5E305950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75F70-F29E-64CA-ADA2-7822F7AC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5765-C303-48A7-A84B-BA33542B0FF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0466D-B36F-0938-7E5C-35852FA2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C32A0-785D-6E61-B0B0-664CDD65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84B-3122-49E2-9806-15C4BE5A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527336-E244-3C97-E86B-6BA43806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5765-C303-48A7-A84B-BA33542B0FF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FD941-9229-91EC-F158-4780B51A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3FDA9-1C5B-533C-587B-B900FBD0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84B-3122-49E2-9806-15C4BE5A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7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1548-DF4B-3380-444D-6C84C3C7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B9F1B-7B6B-2D09-D494-2078A4F2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2E93-0EE7-9388-9D06-95C2668BD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F08BD-5697-40A0-E4B5-BE893B4C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5765-C303-48A7-A84B-BA33542B0FF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AE927-A2C3-0B5C-1F4C-D2DC636DF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371C2-761F-894D-BA55-64188C9F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84B-3122-49E2-9806-15C4BE5A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39118-66E7-A8B9-0F94-625AB40F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2DCE80-FBE1-5DAE-843B-48573AE9C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BFEAF-FA8F-787B-B6A7-20F09304A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3A497-7449-C49B-C8DB-7D1151BB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5765-C303-48A7-A84B-BA33542B0FF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414FA-3F3D-654A-2FD3-85BA4C28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7209D-165F-31D1-C6CA-6AA70508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84B-3122-49E2-9806-15C4BE5A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4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16243-515D-5784-566F-35768F0E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317C9-563A-24F4-ED91-D7679A096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551F-B5A1-A378-0F3F-5D95F90EA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975765-C303-48A7-A84B-BA33542B0FF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D9FCA-C064-AD19-1311-2D2CC473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2AE70-3DED-A5DB-BFFE-636BCF033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E184B-3122-49E2-9806-15C4BE5AC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9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A45C-5C74-E47C-6625-8256FE9A2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687" y="1122363"/>
            <a:ext cx="9528313" cy="2387600"/>
          </a:xfrm>
        </p:spPr>
        <p:txBody>
          <a:bodyPr/>
          <a:lstStyle/>
          <a:p>
            <a:r>
              <a:rPr lang="en-US" dirty="0" err="1"/>
              <a:t>Uudised</a:t>
            </a:r>
            <a:r>
              <a:rPr lang="en-US" dirty="0"/>
              <a:t> </a:t>
            </a:r>
            <a:r>
              <a:rPr lang="en-US" dirty="0" err="1"/>
              <a:t>kutse</a:t>
            </a:r>
            <a:r>
              <a:rPr lang="en-US" dirty="0"/>
              <a:t> </a:t>
            </a:r>
            <a:r>
              <a:rPr lang="en-US" dirty="0" err="1"/>
              <a:t>andmise</a:t>
            </a:r>
            <a:r>
              <a:rPr lang="en-US" dirty="0"/>
              <a:t> </a:t>
            </a:r>
            <a:r>
              <a:rPr lang="en-US" dirty="0" err="1"/>
              <a:t>korras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25460-6A35-952B-4411-58320BB35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Jõustub</a:t>
            </a:r>
            <a:r>
              <a:rPr lang="en-US" dirty="0"/>
              <a:t> 01.07.2025 </a:t>
            </a:r>
            <a:r>
              <a:rPr lang="en-US" dirty="0" err="1"/>
              <a:t>järgmiseks</a:t>
            </a:r>
            <a:r>
              <a:rPr lang="en-US" dirty="0"/>
              <a:t> </a:t>
            </a:r>
            <a:r>
              <a:rPr lang="en-US" dirty="0" err="1"/>
              <a:t>viieks</a:t>
            </a:r>
            <a:r>
              <a:rPr lang="en-US" dirty="0"/>
              <a:t> </a:t>
            </a:r>
            <a:r>
              <a:rPr lang="en-US" dirty="0" err="1"/>
              <a:t>aastaks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DD957-B2CE-6DE6-4924-B3CBE86E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7841"/>
            <a:ext cx="12192000" cy="48350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4192D-1BAB-5E25-251B-0BF123C865D1}"/>
              </a:ext>
            </a:extLst>
          </p:cNvPr>
          <p:cNvSpPr txBox="1"/>
          <p:nvPr/>
        </p:nvSpPr>
        <p:spPr>
          <a:xfrm>
            <a:off x="552174" y="5760278"/>
            <a:ext cx="11304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Üldine</a:t>
            </a:r>
            <a:r>
              <a:rPr lang="en-US" dirty="0"/>
              <a:t> </a:t>
            </a:r>
            <a:r>
              <a:rPr lang="en-US" dirty="0" err="1"/>
              <a:t>märkus</a:t>
            </a:r>
            <a:r>
              <a:rPr lang="en-US" dirty="0"/>
              <a:t>: </a:t>
            </a:r>
            <a:r>
              <a:rPr lang="en-US" dirty="0" err="1"/>
              <a:t>asulasiseste</a:t>
            </a:r>
            <a:r>
              <a:rPr lang="en-US" dirty="0"/>
              <a:t> </a:t>
            </a:r>
            <a:r>
              <a:rPr lang="en-US" dirty="0" err="1"/>
              <a:t>teede</a:t>
            </a:r>
            <a:r>
              <a:rPr lang="en-US" dirty="0"/>
              <a:t> </a:t>
            </a:r>
            <a:r>
              <a:rPr lang="en-US" dirty="0" err="1"/>
              <a:t>puhul</a:t>
            </a:r>
            <a:r>
              <a:rPr lang="en-US" dirty="0"/>
              <a:t> </a:t>
            </a:r>
            <a:r>
              <a:rPr lang="en-US" dirty="0" err="1"/>
              <a:t>eeldatakse</a:t>
            </a:r>
            <a:r>
              <a:rPr lang="en-US" dirty="0"/>
              <a:t> </a:t>
            </a:r>
            <a:r>
              <a:rPr lang="en-US" dirty="0" err="1"/>
              <a:t>kriteeriumi</a:t>
            </a:r>
            <a:r>
              <a:rPr lang="en-US" dirty="0"/>
              <a:t> </a:t>
            </a:r>
            <a:r>
              <a:rPr lang="en-US" dirty="0" err="1"/>
              <a:t>määratlemisel</a:t>
            </a:r>
            <a:r>
              <a:rPr lang="en-US" dirty="0"/>
              <a:t> </a:t>
            </a:r>
            <a:r>
              <a:rPr lang="en-US" dirty="0" err="1"/>
              <a:t>tipptunni</a:t>
            </a:r>
            <a:r>
              <a:rPr lang="en-US" dirty="0"/>
              <a:t> </a:t>
            </a:r>
            <a:r>
              <a:rPr lang="en-US" dirty="0" err="1"/>
              <a:t>liikluse</a:t>
            </a:r>
            <a:r>
              <a:rPr lang="en-US" dirty="0"/>
              <a:t> 10% </a:t>
            </a:r>
            <a:r>
              <a:rPr lang="en-US" dirty="0" err="1"/>
              <a:t>taset</a:t>
            </a:r>
            <a:endParaRPr lang="en-US" dirty="0"/>
          </a:p>
          <a:p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– tee/</a:t>
            </a:r>
            <a:r>
              <a:rPr lang="en-US" dirty="0" err="1"/>
              <a:t>tänav</a:t>
            </a:r>
            <a:r>
              <a:rPr lang="en-US" dirty="0"/>
              <a:t>, </a:t>
            </a:r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läbib</a:t>
            </a:r>
            <a:r>
              <a:rPr lang="en-US" dirty="0"/>
              <a:t> (</a:t>
            </a:r>
            <a:r>
              <a:rPr lang="en-US" dirty="0" err="1"/>
              <a:t>mõlemas</a:t>
            </a:r>
            <a:r>
              <a:rPr lang="en-US" dirty="0"/>
              <a:t> </a:t>
            </a:r>
            <a:r>
              <a:rPr lang="en-US" dirty="0" err="1"/>
              <a:t>suunas</a:t>
            </a:r>
            <a:r>
              <a:rPr lang="en-US" dirty="0"/>
              <a:t> </a:t>
            </a:r>
            <a:r>
              <a:rPr lang="en-US" dirty="0" err="1"/>
              <a:t>kokku</a:t>
            </a:r>
            <a:r>
              <a:rPr lang="en-US" dirty="0"/>
              <a:t>) </a:t>
            </a:r>
            <a:r>
              <a:rPr lang="en-US" dirty="0" err="1"/>
              <a:t>tipptunnil</a:t>
            </a:r>
            <a:r>
              <a:rPr lang="en-US" dirty="0"/>
              <a:t> 1500 </a:t>
            </a:r>
            <a:r>
              <a:rPr lang="en-US" dirty="0" err="1"/>
              <a:t>sa</a:t>
            </a:r>
            <a:r>
              <a:rPr lang="en-US" dirty="0"/>
              <a:t>/h, </a:t>
            </a:r>
            <a:r>
              <a:rPr lang="en-US" dirty="0" err="1"/>
              <a:t>loetakse</a:t>
            </a:r>
            <a:r>
              <a:rPr lang="en-US" dirty="0"/>
              <a:t> </a:t>
            </a:r>
            <a:r>
              <a:rPr lang="en-US" dirty="0" err="1"/>
              <a:t>võrdseks</a:t>
            </a:r>
            <a:r>
              <a:rPr lang="en-US" dirty="0"/>
              <a:t> AKÖL 15,000-ga</a:t>
            </a:r>
          </a:p>
          <a:p>
            <a:r>
              <a:rPr lang="en-US" dirty="0" err="1"/>
              <a:t>Liiklussageduse</a:t>
            </a:r>
            <a:r>
              <a:rPr lang="en-US" dirty="0"/>
              <a:t> all </a:t>
            </a:r>
            <a:r>
              <a:rPr lang="en-US" dirty="0" err="1"/>
              <a:t>peetakse</a:t>
            </a:r>
            <a:r>
              <a:rPr lang="en-US" dirty="0"/>
              <a:t> </a:t>
            </a:r>
            <a:r>
              <a:rPr lang="en-US" dirty="0" err="1"/>
              <a:t>silmas</a:t>
            </a:r>
            <a:r>
              <a:rPr lang="en-US" dirty="0"/>
              <a:t> </a:t>
            </a:r>
            <a:r>
              <a:rPr lang="en-US" dirty="0" err="1"/>
              <a:t>projektset</a:t>
            </a:r>
            <a:r>
              <a:rPr lang="en-US" dirty="0"/>
              <a:t>, </a:t>
            </a:r>
            <a:r>
              <a:rPr lang="en-US" dirty="0" err="1"/>
              <a:t>perspektiivse</a:t>
            </a:r>
            <a:r>
              <a:rPr lang="en-US" dirty="0"/>
              <a:t> </a:t>
            </a:r>
            <a:r>
              <a:rPr lang="en-US" dirty="0" err="1"/>
              <a:t>aasta</a:t>
            </a:r>
            <a:r>
              <a:rPr lang="en-US" dirty="0"/>
              <a:t> </a:t>
            </a:r>
            <a:r>
              <a:rPr lang="en-US" dirty="0" err="1"/>
              <a:t>liiklussagedust</a:t>
            </a:r>
            <a:r>
              <a:rPr lang="en-US" dirty="0"/>
              <a:t> – </a:t>
            </a:r>
            <a:r>
              <a:rPr lang="en-US" dirty="0" err="1"/>
              <a:t>mitte</a:t>
            </a:r>
            <a:r>
              <a:rPr lang="en-US" dirty="0"/>
              <a:t> </a:t>
            </a:r>
            <a:r>
              <a:rPr lang="en-US" dirty="0" err="1"/>
              <a:t>tänast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1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D163C-1241-B80E-2218-BE3A9240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Ehitus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B3A3-1531-83F1-EA3B-AAD4B4FA1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1825625"/>
            <a:ext cx="318018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Teede</a:t>
            </a:r>
            <a:r>
              <a:rPr lang="en-US" dirty="0"/>
              <a:t> </a:t>
            </a:r>
            <a:r>
              <a:rPr lang="en-US" dirty="0" err="1"/>
              <a:t>ehituses</a:t>
            </a:r>
            <a:r>
              <a:rPr lang="en-US" dirty="0"/>
              <a:t> 8 tase </a:t>
            </a:r>
            <a:r>
              <a:rPr lang="en-US" dirty="0" err="1"/>
              <a:t>mitte</a:t>
            </a:r>
            <a:r>
              <a:rPr lang="en-US" dirty="0"/>
              <a:t> </a:t>
            </a:r>
            <a:r>
              <a:rPr lang="en-US" dirty="0" err="1"/>
              <a:t>midagi</a:t>
            </a:r>
            <a:r>
              <a:rPr lang="en-US" dirty="0"/>
              <a:t> </a:t>
            </a:r>
            <a:r>
              <a:rPr lang="en-US" dirty="0" err="1"/>
              <a:t>juurde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anna</a:t>
            </a:r>
          </a:p>
          <a:p>
            <a:endParaRPr lang="en-US" dirty="0"/>
          </a:p>
          <a:p>
            <a:r>
              <a:rPr lang="en-US" i="1" dirty="0">
                <a:highlight>
                  <a:srgbClr val="FFFF00"/>
                </a:highlight>
              </a:rPr>
              <a:t>Mõte et 8 </a:t>
            </a:r>
            <a:r>
              <a:rPr lang="en-US" i="1" dirty="0" err="1">
                <a:highlight>
                  <a:srgbClr val="FFFF00"/>
                </a:highlight>
              </a:rPr>
              <a:t>üldse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mitte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välja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anda</a:t>
            </a:r>
            <a:endParaRPr lang="en-US" i="1" dirty="0">
              <a:highlight>
                <a:srgbClr val="FFFF00"/>
              </a:highlight>
            </a:endParaRPr>
          </a:p>
          <a:p>
            <a:r>
              <a:rPr lang="en-US" i="1" dirty="0">
                <a:highlight>
                  <a:srgbClr val="FFFF00"/>
                </a:highlight>
              </a:rPr>
              <a:t>Vahe (7 vs 8) on </a:t>
            </a:r>
            <a:r>
              <a:rPr lang="en-US" i="1" dirty="0" err="1">
                <a:highlight>
                  <a:srgbClr val="FFFF00"/>
                </a:highlight>
              </a:rPr>
              <a:t>komplitseeritud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asjades</a:t>
            </a:r>
            <a:r>
              <a:rPr lang="en-US" i="1" dirty="0">
                <a:highlight>
                  <a:srgbClr val="FFFF00"/>
                </a:highlight>
              </a:rPr>
              <a:t>. </a:t>
            </a:r>
            <a:r>
              <a:rPr lang="en-US" i="1" dirty="0" err="1">
                <a:highlight>
                  <a:srgbClr val="FFFF00"/>
                </a:highlight>
              </a:rPr>
              <a:t>Allianss</a:t>
            </a:r>
            <a:r>
              <a:rPr lang="en-US" i="1" dirty="0">
                <a:highlight>
                  <a:srgbClr val="FFFF00"/>
                </a:highlight>
              </a:rPr>
              <a:t> on </a:t>
            </a:r>
            <a:r>
              <a:rPr lang="en-US" i="1" dirty="0" err="1">
                <a:highlight>
                  <a:srgbClr val="FFFF00"/>
                </a:highlight>
              </a:rPr>
              <a:t>loogiline</a:t>
            </a:r>
            <a:r>
              <a:rPr lang="en-US" i="1" dirty="0">
                <a:highlight>
                  <a:srgbClr val="FFFF00"/>
                </a:highlight>
              </a:rPr>
              <a:t>.</a:t>
            </a:r>
          </a:p>
          <a:p>
            <a:r>
              <a:rPr lang="en-US" i="1" dirty="0" err="1">
                <a:highlight>
                  <a:srgbClr val="FFFF00"/>
                </a:highlight>
              </a:rPr>
              <a:t>Probleem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subjektiivses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kriteeriumis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tellija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jaoks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nõuete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määratlemises</a:t>
            </a:r>
            <a:endParaRPr lang="en-US" i="1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7C585-6D2F-5724-2FA9-A88683AF8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477" y="1830041"/>
            <a:ext cx="858888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1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906B-35E0-33FD-4E84-9ACAC01F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61" y="60326"/>
            <a:ext cx="10515600" cy="893832"/>
          </a:xfrm>
        </p:spPr>
        <p:txBody>
          <a:bodyPr/>
          <a:lstStyle/>
          <a:p>
            <a:r>
              <a:rPr lang="en-US" dirty="0" err="1"/>
              <a:t>Projekteerimine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ACF5F8-40ED-CA29-8407-531B1DB6D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5013" y="0"/>
            <a:ext cx="6562446" cy="68936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E5C05-742B-3088-6B34-2C677D75E408}"/>
              </a:ext>
            </a:extLst>
          </p:cNvPr>
          <p:cNvSpPr txBox="1"/>
          <p:nvPr/>
        </p:nvSpPr>
        <p:spPr>
          <a:xfrm>
            <a:off x="6311154" y="2348753"/>
            <a:ext cx="580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Tase 6 (</a:t>
            </a:r>
            <a:r>
              <a:rPr lang="en-US" dirty="0" err="1"/>
              <a:t>insener</a:t>
            </a:r>
            <a:r>
              <a:rPr lang="en-US" dirty="0"/>
              <a:t>)      Tase 7 (</a:t>
            </a:r>
            <a:r>
              <a:rPr lang="en-US" dirty="0" err="1"/>
              <a:t>dipl.ins</a:t>
            </a:r>
            <a:r>
              <a:rPr lang="en-US" dirty="0"/>
              <a:t>)          Tase 8 (</a:t>
            </a:r>
            <a:r>
              <a:rPr lang="en-US" dirty="0" err="1"/>
              <a:t>vol.ins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25021-FC81-57A8-72B7-53092DBF2BF3}"/>
              </a:ext>
            </a:extLst>
          </p:cNvPr>
          <p:cNvSpPr txBox="1"/>
          <p:nvPr/>
        </p:nvSpPr>
        <p:spPr>
          <a:xfrm>
            <a:off x="44541" y="1137477"/>
            <a:ext cx="563011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Loogika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tase 6 – tee </a:t>
            </a:r>
            <a:r>
              <a:rPr lang="en-US" dirty="0" err="1"/>
              <a:t>kuni</a:t>
            </a:r>
            <a:r>
              <a:rPr lang="en-US" dirty="0"/>
              <a:t> 1500 AKÖL, </a:t>
            </a:r>
            <a:r>
              <a:rPr lang="en-US" dirty="0" err="1"/>
              <a:t>tänav</a:t>
            </a:r>
            <a:r>
              <a:rPr lang="en-US" dirty="0"/>
              <a:t> </a:t>
            </a:r>
            <a:r>
              <a:rPr lang="en-US" dirty="0" err="1"/>
              <a:t>kuni</a:t>
            </a:r>
            <a:r>
              <a:rPr lang="en-US" dirty="0"/>
              <a:t> 3000 AKÖL, </a:t>
            </a:r>
            <a:r>
              <a:rPr lang="en-US" dirty="0" err="1"/>
              <a:t>mahasõit</a:t>
            </a:r>
            <a:r>
              <a:rPr lang="en-US" dirty="0"/>
              <a:t> ja </a:t>
            </a:r>
            <a:r>
              <a:rPr lang="en-US" dirty="0" err="1"/>
              <a:t>lihtristmik</a:t>
            </a:r>
            <a:r>
              <a:rPr lang="en-US" dirty="0"/>
              <a:t>, </a:t>
            </a:r>
            <a:r>
              <a:rPr lang="en-US" dirty="0" err="1"/>
              <a:t>katendi</a:t>
            </a:r>
            <a:r>
              <a:rPr lang="en-US" dirty="0"/>
              <a:t> </a:t>
            </a:r>
            <a:r>
              <a:rPr lang="en-US" dirty="0" err="1"/>
              <a:t>taastamine</a:t>
            </a:r>
            <a:r>
              <a:rPr lang="en-US" dirty="0"/>
              <a:t> </a:t>
            </a:r>
            <a:r>
              <a:rPr lang="en-US" dirty="0" err="1"/>
              <a:t>igal</a:t>
            </a:r>
            <a:r>
              <a:rPr lang="en-US" dirty="0"/>
              <a:t> pool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Katendi</a:t>
            </a:r>
            <a:r>
              <a:rPr lang="en-US" sz="1600" dirty="0"/>
              <a:t> </a:t>
            </a:r>
            <a:r>
              <a:rPr lang="en-US" sz="1600" dirty="0" err="1"/>
              <a:t>taastamise</a:t>
            </a:r>
            <a:r>
              <a:rPr lang="en-US" sz="1600" dirty="0"/>
              <a:t> all </a:t>
            </a:r>
            <a:r>
              <a:rPr lang="en-US" sz="1600" dirty="0" err="1"/>
              <a:t>mõeldakse</a:t>
            </a:r>
            <a:r>
              <a:rPr lang="en-US" sz="1600" dirty="0"/>
              <a:t> </a:t>
            </a:r>
            <a:r>
              <a:rPr lang="en-US" sz="1600" dirty="0" err="1"/>
              <a:t>ülakihi</a:t>
            </a:r>
            <a:r>
              <a:rPr lang="en-US" sz="1600" dirty="0"/>
              <a:t> </a:t>
            </a:r>
            <a:r>
              <a:rPr lang="en-US" sz="1600" dirty="0" err="1"/>
              <a:t>asendamist</a:t>
            </a:r>
            <a:r>
              <a:rPr lang="en-US" sz="1600" dirty="0"/>
              <a:t> </a:t>
            </a:r>
            <a:r>
              <a:rPr lang="en-US" sz="1600" dirty="0" err="1"/>
              <a:t>samaväärsega</a:t>
            </a:r>
            <a:r>
              <a:rPr lang="en-US" sz="1600" dirty="0"/>
              <a:t> (</a:t>
            </a:r>
            <a:r>
              <a:rPr lang="en-US" sz="1600" dirty="0" err="1"/>
              <a:t>seni</a:t>
            </a:r>
            <a:r>
              <a:rPr lang="en-US" sz="1600" dirty="0"/>
              <a:t> ka </a:t>
            </a:r>
            <a:r>
              <a:rPr lang="en-US" sz="1600" dirty="0" err="1"/>
              <a:t>teetööde</a:t>
            </a:r>
            <a:r>
              <a:rPr lang="en-US" sz="1600" dirty="0"/>
              <a:t> </a:t>
            </a:r>
            <a:r>
              <a:rPr lang="en-US" sz="1600" dirty="0" err="1"/>
              <a:t>tehnilise</a:t>
            </a:r>
            <a:r>
              <a:rPr lang="en-US" sz="1600" dirty="0"/>
              <a:t> </a:t>
            </a:r>
            <a:r>
              <a:rPr lang="en-US" sz="1600" dirty="0" err="1"/>
              <a:t>kirjeldusena</a:t>
            </a:r>
            <a:r>
              <a:rPr lang="en-US" sz="1600" dirty="0"/>
              <a:t> </a:t>
            </a:r>
            <a:r>
              <a:rPr lang="en-US" sz="1600" dirty="0" err="1"/>
              <a:t>lahendatud</a:t>
            </a:r>
            <a:r>
              <a:rPr lang="en-US" sz="1600" dirty="0"/>
              <a:t>) ja ka </a:t>
            </a:r>
            <a:r>
              <a:rPr lang="en-US" sz="1600" dirty="0" err="1"/>
              <a:t>kaevetööde</a:t>
            </a:r>
            <a:r>
              <a:rPr lang="en-US" sz="1600" dirty="0"/>
              <a:t> </a:t>
            </a:r>
            <a:r>
              <a:rPr lang="en-US" sz="1600" dirty="0" err="1"/>
              <a:t>järgset</a:t>
            </a:r>
            <a:r>
              <a:rPr lang="en-US" sz="1600" dirty="0"/>
              <a:t> </a:t>
            </a:r>
            <a:r>
              <a:rPr lang="en-US" sz="1600" dirty="0" err="1"/>
              <a:t>kogu</a:t>
            </a:r>
            <a:r>
              <a:rPr lang="en-US" sz="1600" dirty="0"/>
              <a:t> </a:t>
            </a:r>
            <a:r>
              <a:rPr lang="en-US" sz="1600" dirty="0" err="1"/>
              <a:t>konstruktsiooni</a:t>
            </a:r>
            <a:r>
              <a:rPr lang="en-US" sz="1600" dirty="0"/>
              <a:t> </a:t>
            </a:r>
            <a:r>
              <a:rPr lang="en-US" sz="1600" dirty="0" err="1"/>
              <a:t>taastamist</a:t>
            </a:r>
            <a:r>
              <a:rPr lang="en-US" sz="1600" dirty="0"/>
              <a:t> kas </a:t>
            </a:r>
            <a:r>
              <a:rPr lang="en-US" sz="1600" dirty="0" err="1"/>
              <a:t>algsel</a:t>
            </a:r>
            <a:r>
              <a:rPr lang="en-US" sz="1600" dirty="0"/>
              <a:t> </a:t>
            </a:r>
            <a:r>
              <a:rPr lang="en-US" sz="1600" dirty="0" err="1"/>
              <a:t>kujul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vastavuses</a:t>
            </a:r>
            <a:r>
              <a:rPr lang="en-US" sz="1600" dirty="0"/>
              <a:t> </a:t>
            </a:r>
            <a:r>
              <a:rPr lang="en-US" sz="1600" dirty="0" err="1"/>
              <a:t>tellija</a:t>
            </a:r>
            <a:r>
              <a:rPr lang="en-US" sz="1600" dirty="0"/>
              <a:t> </a:t>
            </a:r>
            <a:r>
              <a:rPr lang="en-US" sz="1600" dirty="0" err="1"/>
              <a:t>antud</a:t>
            </a:r>
            <a:r>
              <a:rPr lang="en-US" sz="1600" dirty="0"/>
              <a:t> </a:t>
            </a:r>
            <a:r>
              <a:rPr lang="en-US" sz="1600" dirty="0" err="1"/>
              <a:t>kataloogilahendiga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tase 7 – tee </a:t>
            </a:r>
            <a:r>
              <a:rPr lang="en-US" dirty="0" err="1"/>
              <a:t>kuni</a:t>
            </a:r>
            <a:r>
              <a:rPr lang="en-US" dirty="0"/>
              <a:t> 10,000 ja 1+1 </a:t>
            </a:r>
            <a:r>
              <a:rPr lang="en-US" dirty="0" err="1"/>
              <a:t>ristlõige</a:t>
            </a:r>
            <a:r>
              <a:rPr lang="en-US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mitte</a:t>
            </a:r>
            <a:r>
              <a:rPr lang="en-US" sz="1400" dirty="0"/>
              <a:t> 2+1/2+2)</a:t>
            </a:r>
            <a:r>
              <a:rPr lang="en-US" dirty="0"/>
              <a:t>, </a:t>
            </a:r>
            <a:r>
              <a:rPr lang="en-US" dirty="0" err="1"/>
              <a:t>samatasandilised</a:t>
            </a:r>
            <a:r>
              <a:rPr lang="en-US" dirty="0"/>
              <a:t> </a:t>
            </a:r>
            <a:r>
              <a:rPr lang="en-US" dirty="0" err="1"/>
              <a:t>ristmikud</a:t>
            </a:r>
            <a:r>
              <a:rPr lang="en-US" dirty="0"/>
              <a:t> ja </a:t>
            </a:r>
            <a:r>
              <a:rPr lang="en-US" dirty="0" err="1"/>
              <a:t>eritasandiriste</a:t>
            </a:r>
            <a:r>
              <a:rPr lang="en-US" dirty="0"/>
              <a:t>, </a:t>
            </a:r>
            <a:r>
              <a:rPr lang="en-US" dirty="0" err="1"/>
              <a:t>tänavad</a:t>
            </a:r>
            <a:r>
              <a:rPr lang="en-US" dirty="0"/>
              <a:t> </a:t>
            </a:r>
            <a:r>
              <a:rPr lang="en-US" dirty="0" err="1"/>
              <a:t>kuni</a:t>
            </a:r>
            <a:r>
              <a:rPr lang="en-US" dirty="0"/>
              <a:t> 40,000 AKÖL </a:t>
            </a:r>
            <a:r>
              <a:rPr lang="en-US" dirty="0" err="1"/>
              <a:t>kuid</a:t>
            </a:r>
            <a:r>
              <a:rPr lang="en-US" dirty="0"/>
              <a:t> </a:t>
            </a:r>
            <a:r>
              <a:rPr lang="en-US" dirty="0" err="1"/>
              <a:t>mitte</a:t>
            </a:r>
            <a:r>
              <a:rPr lang="en-US" dirty="0"/>
              <a:t> </a:t>
            </a:r>
            <a:r>
              <a:rPr lang="en-US" dirty="0" err="1"/>
              <a:t>Tallinna</a:t>
            </a:r>
            <a:r>
              <a:rPr lang="en-US" dirty="0"/>
              <a:t> </a:t>
            </a:r>
            <a:r>
              <a:rPr lang="en-US" dirty="0" err="1"/>
              <a:t>põhimagistraalid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tase 8 – </a:t>
            </a:r>
            <a:r>
              <a:rPr lang="en-US" dirty="0" err="1"/>
              <a:t>piiranguteta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0000"/>
                </a:solidFill>
              </a:rPr>
              <a:t>Tegelikult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võiks</a:t>
            </a:r>
            <a:r>
              <a:rPr lang="en-US" sz="1600" dirty="0">
                <a:solidFill>
                  <a:srgbClr val="FF0000"/>
                </a:solidFill>
              </a:rPr>
              <a:t> 6 tase </a:t>
            </a:r>
            <a:r>
              <a:rPr lang="en-US" sz="1600" dirty="0" err="1">
                <a:solidFill>
                  <a:srgbClr val="FF0000"/>
                </a:solidFill>
              </a:rPr>
              <a:t>kasutada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katendikataloogi</a:t>
            </a:r>
            <a:r>
              <a:rPr lang="en-US" sz="1600" dirty="0">
                <a:solidFill>
                  <a:srgbClr val="FF0000"/>
                </a:solidFill>
              </a:rPr>
              <a:t> (Tallinn, </a:t>
            </a:r>
            <a:r>
              <a:rPr lang="en-US" sz="1600" dirty="0" err="1">
                <a:solidFill>
                  <a:srgbClr val="FF0000"/>
                </a:solidFill>
              </a:rPr>
              <a:t>väikese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liiklusega</a:t>
            </a:r>
            <a:r>
              <a:rPr lang="en-US" sz="1600" dirty="0">
                <a:solidFill>
                  <a:srgbClr val="FF0000"/>
                </a:solidFill>
              </a:rPr>
              <a:t> teed/</a:t>
            </a:r>
            <a:r>
              <a:rPr lang="en-US" sz="1600" dirty="0" err="1">
                <a:solidFill>
                  <a:srgbClr val="FF0000"/>
                </a:solidFill>
              </a:rPr>
              <a:t>tänavad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TrAm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kataloog</a:t>
            </a:r>
            <a:r>
              <a:rPr lang="en-US" sz="1600" dirty="0">
                <a:solidFill>
                  <a:srgbClr val="FF0000"/>
                </a:solidFill>
              </a:rPr>
              <a:t>), </a:t>
            </a:r>
            <a:r>
              <a:rPr lang="en-US" sz="1600" dirty="0" err="1">
                <a:solidFill>
                  <a:srgbClr val="FF0000"/>
                </a:solidFill>
              </a:rPr>
              <a:t>eeldame</a:t>
            </a:r>
            <a:r>
              <a:rPr lang="en-US" sz="1600" dirty="0">
                <a:solidFill>
                  <a:srgbClr val="FF0000"/>
                </a:solidFill>
              </a:rPr>
              <a:t> et </a:t>
            </a:r>
            <a:r>
              <a:rPr lang="en-US" sz="1600" dirty="0" err="1">
                <a:solidFill>
                  <a:srgbClr val="FF0000"/>
                </a:solidFill>
              </a:rPr>
              <a:t>kataloogis</a:t>
            </a:r>
            <a:r>
              <a:rPr lang="en-US" sz="1600" dirty="0">
                <a:solidFill>
                  <a:srgbClr val="FF0000"/>
                </a:solidFill>
              </a:rPr>
              <a:t> on </a:t>
            </a:r>
            <a:r>
              <a:rPr lang="en-US" sz="1600" dirty="0" err="1">
                <a:solidFill>
                  <a:srgbClr val="FF0000"/>
                </a:solidFill>
              </a:rPr>
              <a:t>kirjeldatud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vajalikud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kandevõimed</a:t>
            </a:r>
            <a:r>
              <a:rPr lang="en-US" sz="1600" dirty="0">
                <a:solidFill>
                  <a:srgbClr val="FF0000"/>
                </a:solidFill>
              </a:rPr>
              <a:t> ja </a:t>
            </a:r>
            <a:r>
              <a:rPr lang="en-US" sz="1600" dirty="0" err="1">
                <a:solidFill>
                  <a:srgbClr val="FF0000"/>
                </a:solidFill>
              </a:rPr>
              <a:t>mõõteviisid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7 tase </a:t>
            </a:r>
            <a:r>
              <a:rPr lang="en-US" sz="1600" dirty="0" err="1">
                <a:solidFill>
                  <a:srgbClr val="FF0000"/>
                </a:solidFill>
              </a:rPr>
              <a:t>võiks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kasutada</a:t>
            </a:r>
            <a:r>
              <a:rPr lang="en-US" sz="1600" dirty="0">
                <a:solidFill>
                  <a:srgbClr val="FF0000"/>
                </a:solidFill>
              </a:rPr>
              <a:t> ka </a:t>
            </a:r>
            <a:r>
              <a:rPr lang="en-US" sz="1600" dirty="0" err="1">
                <a:solidFill>
                  <a:srgbClr val="FF0000"/>
                </a:solidFill>
              </a:rPr>
              <a:t>tüüplahendust</a:t>
            </a:r>
            <a:r>
              <a:rPr lang="en-US" sz="1600" dirty="0">
                <a:solidFill>
                  <a:srgbClr val="FF0000"/>
                </a:solidFill>
              </a:rPr>
              <a:t> (KAP, KRP </a:t>
            </a:r>
            <a:r>
              <a:rPr lang="en-US" sz="1600" dirty="0" err="1">
                <a:solidFill>
                  <a:srgbClr val="FF0000"/>
                </a:solidFill>
              </a:rPr>
              <a:t>ehk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Odemarki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valem</a:t>
            </a:r>
            <a:r>
              <a:rPr lang="en-US" sz="1600" dirty="0">
                <a:solidFill>
                  <a:srgbClr val="FF0000"/>
                </a:solidFill>
              </a:rPr>
              <a:t>). </a:t>
            </a:r>
            <a:r>
              <a:rPr lang="en-US" sz="1600" dirty="0" err="1">
                <a:solidFill>
                  <a:srgbClr val="FF0000"/>
                </a:solidFill>
              </a:rPr>
              <a:t>Mõõtmiseks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tuleb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igal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juhul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kasutada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Odemarki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valemi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arvutust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sõltumatult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sellest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FF0000"/>
                </a:solidFill>
              </a:rPr>
              <a:t>kuidas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dimensioneeritakse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7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3419-8413-905C-8FEC-75C33F46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315396"/>
            <a:ext cx="10515600" cy="1325563"/>
          </a:xfrm>
        </p:spPr>
        <p:txBody>
          <a:bodyPr/>
          <a:lstStyle/>
          <a:p>
            <a:r>
              <a:rPr lang="en-US" dirty="0" err="1"/>
              <a:t>Muud</a:t>
            </a:r>
            <a:r>
              <a:rPr lang="en-US" dirty="0"/>
              <a:t> </a:t>
            </a:r>
            <a:r>
              <a:rPr lang="en-US" dirty="0" err="1"/>
              <a:t>tegevused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E9392-3610-3582-BD6F-5EEF41E9C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82" y="1825625"/>
            <a:ext cx="392961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Projekteerimise</a:t>
            </a:r>
            <a:r>
              <a:rPr lang="en-US" dirty="0"/>
              <a:t> </a:t>
            </a:r>
            <a:r>
              <a:rPr lang="en-US" dirty="0" err="1"/>
              <a:t>juhtimine</a:t>
            </a:r>
            <a:endParaRPr lang="en-US" dirty="0"/>
          </a:p>
          <a:p>
            <a:r>
              <a:rPr lang="en-US" dirty="0" err="1"/>
              <a:t>Ekspertiis</a:t>
            </a:r>
            <a:endParaRPr lang="en-US" dirty="0"/>
          </a:p>
          <a:p>
            <a:r>
              <a:rPr lang="en-US" dirty="0" err="1"/>
              <a:t>Uus</a:t>
            </a:r>
            <a:r>
              <a:rPr lang="en-US" dirty="0"/>
              <a:t> </a:t>
            </a:r>
            <a:r>
              <a:rPr lang="en-US" dirty="0" err="1"/>
              <a:t>tegevus</a:t>
            </a:r>
            <a:r>
              <a:rPr lang="en-US" dirty="0"/>
              <a:t> - tee audit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Miks on 7 </a:t>
            </a:r>
            <a:r>
              <a:rPr lang="en-US" dirty="0" err="1">
                <a:solidFill>
                  <a:srgbClr val="FF0000"/>
                </a:solidFill>
              </a:rPr>
              <a:t>tasemel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toodud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katendi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taastamine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Kui, </a:t>
            </a:r>
            <a:r>
              <a:rPr lang="en-US" dirty="0" err="1">
                <a:solidFill>
                  <a:srgbClr val="FF0000"/>
                </a:solidFill>
              </a:rPr>
              <a:t>siis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ainult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viisil</a:t>
            </a:r>
            <a:r>
              <a:rPr lang="en-US" dirty="0">
                <a:solidFill>
                  <a:srgbClr val="FF0000"/>
                </a:solidFill>
              </a:rPr>
              <a:t>, mis </a:t>
            </a:r>
            <a:r>
              <a:rPr lang="en-US" dirty="0" err="1">
                <a:solidFill>
                  <a:srgbClr val="FF0000"/>
                </a:solidFill>
              </a:rPr>
              <a:t>rakendub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sõltumata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liiklussagedusest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75E3C-48A3-9932-E0FD-83A40FDDB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32" y="35859"/>
            <a:ext cx="78858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388D7-F9A5-5CA0-E47E-AFEAE345B278}"/>
              </a:ext>
            </a:extLst>
          </p:cNvPr>
          <p:cNvSpPr txBox="1"/>
          <p:nvPr/>
        </p:nvSpPr>
        <p:spPr>
          <a:xfrm>
            <a:off x="5809129" y="1640959"/>
            <a:ext cx="631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Tase 6 (</a:t>
            </a:r>
            <a:r>
              <a:rPr lang="en-US" dirty="0" err="1"/>
              <a:t>insener</a:t>
            </a:r>
            <a:r>
              <a:rPr lang="en-US" dirty="0"/>
              <a:t>)              Tase 7 (</a:t>
            </a:r>
            <a:r>
              <a:rPr lang="en-US" dirty="0" err="1"/>
              <a:t>dipl.ins</a:t>
            </a:r>
            <a:r>
              <a:rPr lang="en-US" dirty="0"/>
              <a:t>)             Tase 8 (</a:t>
            </a:r>
            <a:r>
              <a:rPr lang="en-US" dirty="0" err="1"/>
              <a:t>vol.ins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046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2BE2-970C-ADCD-0DF4-DAF1E6C6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Muud</a:t>
            </a:r>
            <a:r>
              <a:rPr lang="en-US" dirty="0"/>
              <a:t> </a:t>
            </a:r>
            <a:r>
              <a:rPr lang="en-US" dirty="0" err="1"/>
              <a:t>tegevused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020E-7AEF-4BB6-287F-93CFF6486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42" y="1825625"/>
            <a:ext cx="3659224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OJV</a:t>
            </a:r>
          </a:p>
          <a:p>
            <a:r>
              <a:rPr lang="en-US" dirty="0" err="1"/>
              <a:t>Liikluskorraldus</a:t>
            </a:r>
            <a:endParaRPr lang="en-US" dirty="0"/>
          </a:p>
          <a:p>
            <a:pPr lvl="1"/>
            <a:r>
              <a:rPr lang="en-US" dirty="0" err="1"/>
              <a:t>Eraldi</a:t>
            </a:r>
            <a:r>
              <a:rPr lang="en-US" dirty="0"/>
              <a:t> </a:t>
            </a:r>
            <a:r>
              <a:rPr lang="en-US" dirty="0" err="1"/>
              <a:t>alamkutsena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ainult</a:t>
            </a:r>
            <a:r>
              <a:rPr lang="en-US" dirty="0"/>
              <a:t> 6 </a:t>
            </a:r>
            <a:r>
              <a:rPr lang="en-US" dirty="0" err="1"/>
              <a:t>tasemel</a:t>
            </a:r>
            <a:r>
              <a:rPr lang="en-US" dirty="0"/>
              <a:t>, </a:t>
            </a:r>
            <a:r>
              <a:rPr lang="en-US" dirty="0" err="1"/>
              <a:t>edasi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 err="1"/>
              <a:t>projekteerimise</a:t>
            </a:r>
            <a:r>
              <a:rPr lang="en-US" dirty="0"/>
              <a:t> </a:t>
            </a:r>
            <a:r>
              <a:rPr lang="en-US" dirty="0" err="1"/>
              <a:t>kutse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koosseisus</a:t>
            </a:r>
            <a:endParaRPr lang="en-US" dirty="0"/>
          </a:p>
          <a:p>
            <a:r>
              <a:rPr lang="en-US" dirty="0"/>
              <a:t>LOA</a:t>
            </a:r>
          </a:p>
          <a:p>
            <a:r>
              <a:rPr lang="en-US" dirty="0">
                <a:solidFill>
                  <a:srgbClr val="FF0000"/>
                </a:solidFill>
              </a:rPr>
              <a:t>Miks on 6 </a:t>
            </a:r>
            <a:r>
              <a:rPr lang="en-US" dirty="0" err="1">
                <a:solidFill>
                  <a:srgbClr val="FF0000"/>
                </a:solidFill>
              </a:rPr>
              <a:t>tasemel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toodud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tüüpkatend</a:t>
            </a:r>
            <a:r>
              <a:rPr lang="en-US" dirty="0">
                <a:solidFill>
                  <a:srgbClr val="FF0000"/>
                </a:solidFill>
              </a:rPr>
              <a:t>? </a:t>
            </a:r>
          </a:p>
          <a:p>
            <a:r>
              <a:rPr lang="en-US" dirty="0">
                <a:solidFill>
                  <a:srgbClr val="FF0000"/>
                </a:solidFill>
              </a:rPr>
              <a:t>OJV </a:t>
            </a:r>
            <a:r>
              <a:rPr lang="en-US" dirty="0" err="1">
                <a:solidFill>
                  <a:srgbClr val="FF0000"/>
                </a:solidFill>
              </a:rPr>
              <a:t>puhul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võib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kaaluda</a:t>
            </a:r>
            <a:r>
              <a:rPr lang="en-US" dirty="0">
                <a:solidFill>
                  <a:srgbClr val="FF0000"/>
                </a:solidFill>
              </a:rPr>
              <a:t>, et 6 tase on </a:t>
            </a:r>
            <a:r>
              <a:rPr lang="en-US" dirty="0" err="1">
                <a:solidFill>
                  <a:srgbClr val="FF0000"/>
                </a:solidFill>
              </a:rPr>
              <a:t>kataloogiga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seotud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Liikluskorralduses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puudub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üldse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katendiga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3A38B3-FEA1-CEB1-AA2C-2A683473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843" y="1825625"/>
            <a:ext cx="823715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948B-F6E1-C7FA-9938-0EF1D057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Probleem</a:t>
            </a:r>
            <a:r>
              <a:rPr lang="en-US" dirty="0"/>
              <a:t> </a:t>
            </a:r>
            <a:r>
              <a:rPr lang="en-US" dirty="0" err="1"/>
              <a:t>katenditega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23A7-147D-AFCE-093F-66DFE010D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96" y="1825625"/>
            <a:ext cx="11321774" cy="466725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Jaotus</a:t>
            </a:r>
            <a:endParaRPr lang="en-US" dirty="0"/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Taastamine</a:t>
            </a:r>
            <a:r>
              <a:rPr lang="en-US" dirty="0"/>
              <a:t> – kas </a:t>
            </a:r>
            <a:r>
              <a:rPr lang="en-US" dirty="0" err="1"/>
              <a:t>olemasoleva</a:t>
            </a:r>
            <a:r>
              <a:rPr lang="en-US" dirty="0"/>
              <a:t> </a:t>
            </a:r>
            <a:r>
              <a:rPr lang="en-US" dirty="0" err="1"/>
              <a:t>taastamine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vastavuses</a:t>
            </a:r>
            <a:r>
              <a:rPr lang="en-US" dirty="0"/>
              <a:t> </a:t>
            </a:r>
            <a:r>
              <a:rPr lang="en-US" dirty="0" err="1"/>
              <a:t>kehtestatud</a:t>
            </a:r>
            <a:r>
              <a:rPr lang="en-US" dirty="0"/>
              <a:t> </a:t>
            </a:r>
            <a:r>
              <a:rPr lang="en-US" dirty="0" err="1"/>
              <a:t>standardse</a:t>
            </a:r>
            <a:r>
              <a:rPr lang="en-US" dirty="0"/>
              <a:t> </a:t>
            </a:r>
            <a:r>
              <a:rPr lang="en-US" dirty="0" err="1"/>
              <a:t>lahendusega</a:t>
            </a:r>
            <a:r>
              <a:rPr lang="en-US" dirty="0"/>
              <a:t> (</a:t>
            </a:r>
            <a:r>
              <a:rPr lang="en-US" dirty="0" err="1"/>
              <a:t>tellija</a:t>
            </a:r>
            <a:r>
              <a:rPr lang="en-US" dirty="0"/>
              <a:t> </a:t>
            </a:r>
            <a:r>
              <a:rPr lang="en-US" dirty="0" err="1"/>
              <a:t>soovil</a:t>
            </a:r>
            <a:r>
              <a:rPr lang="en-US" dirty="0"/>
              <a:t>, </a:t>
            </a:r>
            <a:r>
              <a:rPr lang="en-US" dirty="0" err="1"/>
              <a:t>lähteülesande</a:t>
            </a:r>
            <a:r>
              <a:rPr lang="en-US" dirty="0"/>
              <a:t> </a:t>
            </a:r>
            <a:r>
              <a:rPr lang="en-US" dirty="0" err="1"/>
              <a:t>järgi</a:t>
            </a:r>
            <a:r>
              <a:rPr lang="en-US" dirty="0"/>
              <a:t>) = </a:t>
            </a:r>
            <a:r>
              <a:rPr lang="en-US" dirty="0" err="1"/>
              <a:t>kataloogikatend</a:t>
            </a:r>
            <a:r>
              <a:rPr lang="en-US" dirty="0"/>
              <a:t> – </a:t>
            </a:r>
            <a:r>
              <a:rPr lang="en-US" dirty="0" err="1"/>
              <a:t>arvutada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midagi</a:t>
            </a:r>
            <a:endParaRPr lang="en-US" dirty="0"/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Siin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mõeldakse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ilmselt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ülakihi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asendamist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kaevetööde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järgset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taastamist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sõltumatult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liiklussagedusest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või</a:t>
            </a:r>
            <a:r>
              <a:rPr lang="en-US" dirty="0">
                <a:solidFill>
                  <a:srgbClr val="FF0000"/>
                </a:solidFill>
              </a:rPr>
              <a:t> tee/</a:t>
            </a:r>
            <a:r>
              <a:rPr lang="en-US" dirty="0" err="1">
                <a:solidFill>
                  <a:srgbClr val="FF0000"/>
                </a:solidFill>
              </a:rPr>
              <a:t>tänava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liigitusest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Kataloogikatend</a:t>
            </a:r>
            <a:r>
              <a:rPr lang="en-US" dirty="0"/>
              <a:t> –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arvutata</a:t>
            </a:r>
            <a:r>
              <a:rPr lang="en-US" dirty="0"/>
              <a:t>, </a:t>
            </a:r>
            <a:r>
              <a:rPr lang="en-US" dirty="0" err="1"/>
              <a:t>täna</a:t>
            </a:r>
            <a:r>
              <a:rPr lang="en-US" dirty="0"/>
              <a:t> </a:t>
            </a:r>
            <a:r>
              <a:rPr lang="en-US" dirty="0" err="1"/>
              <a:t>olemas</a:t>
            </a:r>
            <a:r>
              <a:rPr lang="en-US" dirty="0"/>
              <a:t> </a:t>
            </a:r>
            <a:r>
              <a:rPr lang="en-US" dirty="0" err="1"/>
              <a:t>tüüpkatendi</a:t>
            </a:r>
            <a:r>
              <a:rPr lang="en-US" dirty="0"/>
              <a:t> </a:t>
            </a:r>
            <a:r>
              <a:rPr lang="en-US" dirty="0" err="1"/>
              <a:t>nime</a:t>
            </a:r>
            <a:r>
              <a:rPr lang="en-US" dirty="0"/>
              <a:t> all </a:t>
            </a:r>
            <a:r>
              <a:rPr lang="en-US" dirty="0" err="1"/>
              <a:t>nii</a:t>
            </a:r>
            <a:r>
              <a:rPr lang="en-US" dirty="0"/>
              <a:t> </a:t>
            </a:r>
            <a:r>
              <a:rPr lang="en-US" dirty="0" err="1"/>
              <a:t>Tallinna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TrAm</a:t>
            </a:r>
            <a:r>
              <a:rPr lang="en-US" dirty="0"/>
              <a:t> </a:t>
            </a:r>
            <a:r>
              <a:rPr lang="en-US" dirty="0" err="1"/>
              <a:t>väikese</a:t>
            </a:r>
            <a:r>
              <a:rPr lang="en-US" dirty="0"/>
              <a:t> </a:t>
            </a:r>
            <a:r>
              <a:rPr lang="en-US" dirty="0" err="1"/>
              <a:t>liiklusega</a:t>
            </a:r>
            <a:r>
              <a:rPr lang="en-US" dirty="0"/>
              <a:t> </a:t>
            </a:r>
            <a:r>
              <a:rPr lang="en-US" dirty="0" err="1"/>
              <a:t>teede</a:t>
            </a:r>
            <a:r>
              <a:rPr lang="en-US" dirty="0"/>
              <a:t> (AKÖL&lt;1000) </a:t>
            </a:r>
            <a:r>
              <a:rPr lang="en-US" dirty="0" err="1"/>
              <a:t>kataloogid</a:t>
            </a:r>
            <a:r>
              <a:rPr lang="en-US" dirty="0"/>
              <a:t> – see </a:t>
            </a:r>
            <a:r>
              <a:rPr lang="en-US" dirty="0" err="1"/>
              <a:t>tuleks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 </a:t>
            </a:r>
            <a:r>
              <a:rPr lang="en-US" dirty="0" err="1"/>
              <a:t>vaadata</a:t>
            </a:r>
            <a:r>
              <a:rPr lang="en-US" dirty="0"/>
              <a:t> ja </a:t>
            </a:r>
            <a:r>
              <a:rPr lang="en-US" dirty="0" err="1"/>
              <a:t>piiriks</a:t>
            </a:r>
            <a:r>
              <a:rPr lang="en-US" dirty="0"/>
              <a:t> </a:t>
            </a:r>
            <a:r>
              <a:rPr lang="en-US" dirty="0" err="1"/>
              <a:t>sobiks</a:t>
            </a:r>
            <a:r>
              <a:rPr lang="en-US" dirty="0"/>
              <a:t> 1500/3000</a:t>
            </a: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Tüüpkatend</a:t>
            </a:r>
            <a:r>
              <a:rPr lang="en-US" dirty="0"/>
              <a:t> = </a:t>
            </a:r>
            <a:r>
              <a:rPr lang="en-US" dirty="0" err="1"/>
              <a:t>arvutatud</a:t>
            </a:r>
            <a:r>
              <a:rPr lang="en-US" dirty="0"/>
              <a:t> (KAP, KRP, ERAPAVE </a:t>
            </a:r>
            <a:r>
              <a:rPr lang="en-US" dirty="0" err="1"/>
              <a:t>jms</a:t>
            </a:r>
            <a:r>
              <a:rPr lang="en-US" dirty="0"/>
              <a:t>), </a:t>
            </a:r>
            <a:r>
              <a:rPr lang="en-US" dirty="0" err="1"/>
              <a:t>mille</a:t>
            </a:r>
            <a:r>
              <a:rPr lang="en-US" dirty="0"/>
              <a:t> </a:t>
            </a:r>
            <a:r>
              <a:rPr lang="en-US" dirty="0" err="1"/>
              <a:t>põhinäitaja</a:t>
            </a:r>
            <a:r>
              <a:rPr lang="en-US" dirty="0"/>
              <a:t> on, et </a:t>
            </a:r>
            <a:r>
              <a:rPr lang="en-US" dirty="0" err="1"/>
              <a:t>materjali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pinnase</a:t>
            </a:r>
            <a:r>
              <a:rPr lang="en-US" dirty="0"/>
              <a:t> </a:t>
            </a:r>
            <a:r>
              <a:rPr lang="en-US" dirty="0" err="1"/>
              <a:t>arvutusparameetrid</a:t>
            </a:r>
            <a:r>
              <a:rPr lang="en-US" dirty="0"/>
              <a:t> </a:t>
            </a:r>
            <a:r>
              <a:rPr lang="en-US" dirty="0" err="1"/>
              <a:t>tulenevad</a:t>
            </a:r>
            <a:r>
              <a:rPr lang="en-US" dirty="0"/>
              <a:t> </a:t>
            </a:r>
            <a:r>
              <a:rPr lang="en-US" dirty="0" err="1"/>
              <a:t>geoloogi</a:t>
            </a:r>
            <a:r>
              <a:rPr lang="en-US" dirty="0"/>
              <a:t> </a:t>
            </a:r>
            <a:r>
              <a:rPr lang="en-US" dirty="0" err="1"/>
              <a:t>poolt</a:t>
            </a:r>
            <a:r>
              <a:rPr lang="en-US" dirty="0"/>
              <a:t> </a:t>
            </a:r>
            <a:r>
              <a:rPr lang="en-US" dirty="0" err="1"/>
              <a:t>määratud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juhendis</a:t>
            </a:r>
            <a:r>
              <a:rPr lang="en-US" dirty="0"/>
              <a:t> </a:t>
            </a:r>
            <a:r>
              <a:rPr lang="en-US" dirty="0" err="1"/>
              <a:t>kirjeldatud</a:t>
            </a:r>
            <a:r>
              <a:rPr lang="en-US" dirty="0"/>
              <a:t>  </a:t>
            </a:r>
            <a:r>
              <a:rPr lang="en-US" dirty="0" err="1"/>
              <a:t>materjali</a:t>
            </a:r>
            <a:r>
              <a:rPr lang="en-US" dirty="0"/>
              <a:t> </a:t>
            </a:r>
            <a:r>
              <a:rPr lang="en-US" dirty="0" err="1"/>
              <a:t>nimetusest</a:t>
            </a:r>
            <a:endParaRPr lang="en-US" dirty="0"/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Erilahendused</a:t>
            </a:r>
            <a:r>
              <a:rPr lang="en-US" dirty="0"/>
              <a:t> = </a:t>
            </a:r>
            <a:r>
              <a:rPr lang="en-US" dirty="0" err="1"/>
              <a:t>geotehniku</a:t>
            </a:r>
            <a:r>
              <a:rPr lang="en-US" dirty="0"/>
              <a:t> </a:t>
            </a:r>
            <a:r>
              <a:rPr lang="en-US" dirty="0" err="1"/>
              <a:t>poolt</a:t>
            </a:r>
            <a:r>
              <a:rPr lang="en-US" dirty="0"/>
              <a:t> </a:t>
            </a:r>
            <a:r>
              <a:rPr lang="en-US" dirty="0" err="1"/>
              <a:t>väljas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</a:t>
            </a:r>
            <a:r>
              <a:rPr lang="en-US" dirty="0" err="1"/>
              <a:t>mõõdetud</a:t>
            </a:r>
            <a:r>
              <a:rPr lang="en-US" dirty="0"/>
              <a:t> </a:t>
            </a:r>
            <a:r>
              <a:rPr lang="en-US" dirty="0" err="1"/>
              <a:t>parameetrite</a:t>
            </a:r>
            <a:r>
              <a:rPr lang="en-US" dirty="0"/>
              <a:t> </a:t>
            </a:r>
            <a:r>
              <a:rPr lang="en-US" dirty="0" err="1"/>
              <a:t>alusel</a:t>
            </a:r>
            <a:r>
              <a:rPr lang="en-US" dirty="0"/>
              <a:t> </a:t>
            </a:r>
            <a:r>
              <a:rPr lang="en-US" dirty="0" err="1"/>
              <a:t>otse</a:t>
            </a:r>
            <a:r>
              <a:rPr lang="en-US" dirty="0"/>
              <a:t> </a:t>
            </a:r>
            <a:r>
              <a:rPr lang="en-US" dirty="0" err="1"/>
              <a:t>arvutatud</a:t>
            </a:r>
            <a:r>
              <a:rPr lang="en-US" dirty="0"/>
              <a:t> </a:t>
            </a:r>
            <a:r>
              <a:rPr lang="en-US" dirty="0" err="1"/>
              <a:t>konstruktsioon</a:t>
            </a:r>
            <a:endParaRPr lang="en-US" dirty="0"/>
          </a:p>
          <a:p>
            <a:r>
              <a:rPr lang="en-US" dirty="0" err="1"/>
              <a:t>Standardis</a:t>
            </a:r>
            <a:r>
              <a:rPr lang="en-US" dirty="0"/>
              <a:t> </a:t>
            </a:r>
            <a:r>
              <a:rPr lang="en-US" dirty="0" err="1"/>
              <a:t>kirjeldatud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projekteerimises</a:t>
            </a:r>
            <a:r>
              <a:rPr lang="en-US" dirty="0"/>
              <a:t> 6 = </a:t>
            </a:r>
            <a:r>
              <a:rPr lang="en-US" dirty="0" err="1"/>
              <a:t>katendi</a:t>
            </a:r>
            <a:r>
              <a:rPr lang="en-US" dirty="0"/>
              <a:t> </a:t>
            </a:r>
            <a:r>
              <a:rPr lang="en-US" dirty="0" err="1"/>
              <a:t>taastamine</a:t>
            </a:r>
            <a:r>
              <a:rPr lang="en-US" dirty="0"/>
              <a:t>, OJV 6 ja 7 = </a:t>
            </a:r>
            <a:r>
              <a:rPr lang="en-US" dirty="0" err="1"/>
              <a:t>tüüpkatend</a:t>
            </a:r>
            <a:r>
              <a:rPr lang="en-US" dirty="0"/>
              <a:t>, </a:t>
            </a:r>
            <a:r>
              <a:rPr lang="en-US" dirty="0" err="1"/>
              <a:t>liikluskorralduses</a:t>
            </a:r>
            <a:r>
              <a:rPr lang="en-US" dirty="0"/>
              <a:t> 6 =  </a:t>
            </a:r>
            <a:r>
              <a:rPr lang="en-US" dirty="0" err="1"/>
              <a:t>tüüpkatend</a:t>
            </a:r>
            <a:endParaRPr lang="en-US" dirty="0"/>
          </a:p>
          <a:p>
            <a:pPr lvl="1"/>
            <a:r>
              <a:rPr lang="en-US" dirty="0"/>
              <a:t>Peaks </a:t>
            </a:r>
            <a:r>
              <a:rPr lang="en-US" dirty="0" err="1"/>
              <a:t>olema</a:t>
            </a:r>
            <a:endParaRPr lang="en-US" dirty="0"/>
          </a:p>
          <a:p>
            <a:pPr lvl="2"/>
            <a:r>
              <a:rPr lang="en-US" dirty="0" err="1"/>
              <a:t>projekteerimises</a:t>
            </a:r>
            <a:r>
              <a:rPr lang="en-US" dirty="0"/>
              <a:t> 6 = </a:t>
            </a:r>
            <a:r>
              <a:rPr lang="en-US" dirty="0" err="1"/>
              <a:t>katendi</a:t>
            </a:r>
            <a:r>
              <a:rPr lang="en-US" dirty="0"/>
              <a:t> </a:t>
            </a:r>
            <a:r>
              <a:rPr lang="en-US" dirty="0" err="1"/>
              <a:t>taastamine</a:t>
            </a:r>
            <a:r>
              <a:rPr lang="en-US" dirty="0"/>
              <a:t> ja </a:t>
            </a:r>
            <a:r>
              <a:rPr lang="en-US" dirty="0" err="1"/>
              <a:t>kataloogikatend</a:t>
            </a:r>
            <a:r>
              <a:rPr lang="en-US" dirty="0"/>
              <a:t>, 7 = </a:t>
            </a:r>
            <a:r>
              <a:rPr lang="en-US" dirty="0" err="1"/>
              <a:t>tüüpkatend</a:t>
            </a:r>
            <a:r>
              <a:rPr lang="en-US" dirty="0"/>
              <a:t>, 8 = </a:t>
            </a:r>
            <a:r>
              <a:rPr lang="en-US" dirty="0" err="1"/>
              <a:t>erilahendused</a:t>
            </a:r>
            <a:r>
              <a:rPr lang="en-US" dirty="0"/>
              <a:t> (</a:t>
            </a:r>
            <a:r>
              <a:rPr lang="en-US" dirty="0" err="1"/>
              <a:t>kuigi</a:t>
            </a:r>
            <a:r>
              <a:rPr lang="en-US" dirty="0"/>
              <a:t> see </a:t>
            </a:r>
            <a:r>
              <a:rPr lang="en-US" dirty="0" err="1"/>
              <a:t>eeldab</a:t>
            </a:r>
            <a:r>
              <a:rPr lang="en-US" dirty="0"/>
              <a:t> juba </a:t>
            </a:r>
            <a:r>
              <a:rPr lang="en-US" dirty="0" err="1"/>
              <a:t>geotehnikut</a:t>
            </a:r>
            <a:r>
              <a:rPr lang="en-US" dirty="0"/>
              <a:t>);  OJV 6 = </a:t>
            </a:r>
            <a:r>
              <a:rPr lang="en-US" dirty="0" err="1"/>
              <a:t>taastamine</a:t>
            </a:r>
            <a:r>
              <a:rPr lang="en-US" dirty="0"/>
              <a:t> ja </a:t>
            </a:r>
            <a:r>
              <a:rPr lang="en-US" dirty="0" err="1"/>
              <a:t>kataloog</a:t>
            </a:r>
            <a:r>
              <a:rPr lang="en-US" dirty="0"/>
              <a:t>, 7 = </a:t>
            </a:r>
            <a:r>
              <a:rPr lang="en-US" dirty="0" err="1"/>
              <a:t>tüüpkatend</a:t>
            </a:r>
            <a:r>
              <a:rPr lang="en-US" dirty="0"/>
              <a:t> ja </a:t>
            </a:r>
            <a:r>
              <a:rPr lang="en-US" dirty="0" err="1"/>
              <a:t>erilahendus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Liikluskorraldusel</a:t>
            </a:r>
            <a:r>
              <a:rPr lang="en-US" dirty="0"/>
              <a:t> </a:t>
            </a:r>
            <a:r>
              <a:rPr lang="en-US" dirty="0" err="1"/>
              <a:t>puudub</a:t>
            </a:r>
            <a:r>
              <a:rPr lang="en-US" dirty="0"/>
              <a:t> </a:t>
            </a:r>
            <a:r>
              <a:rPr lang="en-US" dirty="0" err="1"/>
              <a:t>seos</a:t>
            </a:r>
            <a:r>
              <a:rPr lang="en-US" dirty="0"/>
              <a:t> </a:t>
            </a:r>
            <a:r>
              <a:rPr lang="en-US" dirty="0" err="1"/>
              <a:t>katendi</a:t>
            </a:r>
            <a:r>
              <a:rPr lang="en-US" dirty="0"/>
              <a:t> </a:t>
            </a:r>
            <a:r>
              <a:rPr lang="en-US" dirty="0" err="1"/>
              <a:t>teemaga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1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9ECD-A1C4-0B4A-392A-48868499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Uus</a:t>
            </a:r>
            <a:r>
              <a:rPr lang="en-US" dirty="0"/>
              <a:t> </a:t>
            </a:r>
            <a:r>
              <a:rPr lang="en-US" dirty="0" err="1"/>
              <a:t>teema</a:t>
            </a:r>
            <a:r>
              <a:rPr lang="en-US" dirty="0"/>
              <a:t> – tee audit (</a:t>
            </a:r>
            <a:r>
              <a:rPr lang="en-US" dirty="0" err="1"/>
              <a:t>ehitise</a:t>
            </a:r>
            <a:r>
              <a:rPr lang="en-US" dirty="0"/>
              <a:t> audit)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25344-99D3-6C7B-1240-461256E3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25313" cy="459284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Tegevusnäitajad</a:t>
            </a: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Selgitab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tellija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vajaduse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koostab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selge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tegevuskava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järgides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auditeerimise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sõltumatuse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usaldusväärsuse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põhimõtteid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Analüüsib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ehitusdokumente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muud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auditi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tegemiseks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vajalikku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teavet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rakendades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asjakohaseid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auditi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metoodikaid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standardeid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objektiivse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hinnangu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andmiseks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Viib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läbi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ehitise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visuaalse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kontrolli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kasutusanalüüsi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ning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dokumentatsiooni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hindamise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lähtudes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auditi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tegevuskavast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Koostab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auditi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eesmärgist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lähtuva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uuringute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mõõdistuste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kava,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tagab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meetodite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täpsuse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asjakohasuse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lähtudes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kehtivatest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standarditest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NB!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Audiitor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lähtub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lisaks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standarditele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ka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uuringute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tulemustest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ja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kogemustest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selles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mõttes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ei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tohi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sõnastus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“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kehtivast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standardist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”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piirata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audiitori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võimalusi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olukorras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kus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kehtiv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standard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puudub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või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on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mitteadekvaatne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antud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olukorras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arvestades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et tee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auditi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eesmärk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võib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olla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ekspertarvamus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või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hinnang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kohtu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jaoks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Hindab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uuringutulemusi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teostab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vajalikud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kontrollarvutused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järgides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auditi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metoodikat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Koostab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auditi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aruande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mis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vastab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nõuetele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sisaldab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selgeid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ja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arusaadavaid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järeldusi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ning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hinnanguid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ehitise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kasutusotstarbekohase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sobivuse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kohta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8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2A86-B263-4E8D-A6FB-7EA8EDC46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 audit ja </a:t>
            </a:r>
            <a:r>
              <a:rPr lang="en-US" dirty="0" err="1"/>
              <a:t>tavalised</a:t>
            </a:r>
            <a:r>
              <a:rPr lang="en-US" dirty="0"/>
              <a:t> </a:t>
            </a:r>
            <a:r>
              <a:rPr lang="en-US" dirty="0" err="1"/>
              <a:t>küsimused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3344D-4DAE-04C0-74C1-B691348AF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825625"/>
            <a:ext cx="10823713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See on </a:t>
            </a:r>
            <a:r>
              <a:rPr lang="en-US" dirty="0" err="1"/>
              <a:t>konstruktiivne</a:t>
            </a:r>
            <a:r>
              <a:rPr lang="en-US" dirty="0"/>
              <a:t> </a:t>
            </a:r>
            <a:r>
              <a:rPr lang="en-US" dirty="0" err="1"/>
              <a:t>teema</a:t>
            </a:r>
            <a:r>
              <a:rPr lang="en-US" dirty="0"/>
              <a:t>, </a:t>
            </a:r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hästi</a:t>
            </a:r>
            <a:r>
              <a:rPr lang="en-US" dirty="0"/>
              <a:t> </a:t>
            </a:r>
            <a:r>
              <a:rPr lang="en-US" dirty="0" err="1"/>
              <a:t>kokku</a:t>
            </a:r>
            <a:r>
              <a:rPr lang="en-US" dirty="0"/>
              <a:t> panna  </a:t>
            </a:r>
            <a:r>
              <a:rPr lang="en-US" dirty="0" err="1"/>
              <a:t>projekteerimise</a:t>
            </a:r>
            <a:r>
              <a:rPr lang="en-US" dirty="0"/>
              <a:t> </a:t>
            </a:r>
            <a:r>
              <a:rPr lang="en-US" dirty="0" err="1"/>
              <a:t>juhtimisega</a:t>
            </a:r>
            <a:r>
              <a:rPr lang="en-US" dirty="0"/>
              <a:t>. Kuigivõrd </a:t>
            </a:r>
            <a:r>
              <a:rPr lang="en-US" dirty="0" err="1"/>
              <a:t>projekti</a:t>
            </a:r>
            <a:r>
              <a:rPr lang="en-US" dirty="0"/>
              <a:t> </a:t>
            </a:r>
            <a:r>
              <a:rPr lang="en-US" dirty="0" err="1"/>
              <a:t>ekspertiisiga</a:t>
            </a:r>
            <a:r>
              <a:rPr lang="en-US" dirty="0"/>
              <a:t> aga </a:t>
            </a:r>
            <a:r>
              <a:rPr lang="en-US" dirty="0" err="1"/>
              <a:t>siin</a:t>
            </a:r>
            <a:r>
              <a:rPr lang="en-US" dirty="0"/>
              <a:t> on </a:t>
            </a:r>
            <a:r>
              <a:rPr lang="en-US" dirty="0" err="1"/>
              <a:t>põhimõtteline</a:t>
            </a:r>
            <a:r>
              <a:rPr lang="en-US" dirty="0"/>
              <a:t> </a:t>
            </a:r>
            <a:r>
              <a:rPr lang="en-US" dirty="0" err="1"/>
              <a:t>erisus</a:t>
            </a:r>
            <a:r>
              <a:rPr lang="en-US" dirty="0"/>
              <a:t>, </a:t>
            </a:r>
            <a:r>
              <a:rPr lang="en-US" dirty="0" err="1"/>
              <a:t>sest</a:t>
            </a:r>
            <a:r>
              <a:rPr lang="en-US" dirty="0"/>
              <a:t> </a:t>
            </a:r>
            <a:r>
              <a:rPr lang="en-US" dirty="0" err="1"/>
              <a:t>auditi</a:t>
            </a:r>
            <a:r>
              <a:rPr lang="en-US" dirty="0"/>
              <a:t> </a:t>
            </a:r>
            <a:r>
              <a:rPr lang="en-US" dirty="0" err="1"/>
              <a:t>jaoks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pruugi</a:t>
            </a:r>
            <a:r>
              <a:rPr lang="en-US" dirty="0"/>
              <a:t> </a:t>
            </a:r>
            <a:r>
              <a:rPr lang="en-US" dirty="0" err="1"/>
              <a:t>projekti</a:t>
            </a:r>
            <a:r>
              <a:rPr lang="en-US" dirty="0"/>
              <a:t> olla. Selles </a:t>
            </a:r>
            <a:r>
              <a:rPr lang="en-US" dirty="0" err="1"/>
              <a:t>kontekstis</a:t>
            </a:r>
            <a:r>
              <a:rPr lang="en-US" dirty="0"/>
              <a:t> </a:t>
            </a:r>
            <a:r>
              <a:rPr lang="en-US" dirty="0" err="1"/>
              <a:t>haakub</a:t>
            </a:r>
            <a:r>
              <a:rPr lang="en-US" dirty="0"/>
              <a:t> </a:t>
            </a:r>
            <a:r>
              <a:rPr lang="en-US" dirty="0" err="1"/>
              <a:t>kutse</a:t>
            </a:r>
            <a:r>
              <a:rPr lang="en-US" dirty="0"/>
              <a:t> </a:t>
            </a:r>
            <a:r>
              <a:rPr lang="en-US" dirty="0" err="1"/>
              <a:t>pigem</a:t>
            </a:r>
            <a:r>
              <a:rPr lang="en-US" dirty="0"/>
              <a:t> OJV-ga. </a:t>
            </a:r>
            <a:r>
              <a:rPr lang="en-US" dirty="0" err="1"/>
              <a:t>Samas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audiitorilt</a:t>
            </a:r>
            <a:r>
              <a:rPr lang="en-US" dirty="0"/>
              <a:t> </a:t>
            </a:r>
            <a:r>
              <a:rPr lang="en-US" dirty="0" err="1"/>
              <a:t>küsitakse</a:t>
            </a:r>
            <a:r>
              <a:rPr lang="en-US" dirty="0"/>
              <a:t> </a:t>
            </a:r>
            <a:r>
              <a:rPr lang="en-US" dirty="0" err="1"/>
              <a:t>võimalikku</a:t>
            </a:r>
            <a:r>
              <a:rPr lang="en-US" dirty="0"/>
              <a:t> </a:t>
            </a:r>
            <a:r>
              <a:rPr lang="en-US" dirty="0" err="1"/>
              <a:t>lahendit</a:t>
            </a:r>
            <a:r>
              <a:rPr lang="en-US" dirty="0"/>
              <a:t>, on </a:t>
            </a:r>
            <a:r>
              <a:rPr lang="en-US" dirty="0" err="1"/>
              <a:t>kasuks</a:t>
            </a:r>
            <a:r>
              <a:rPr lang="en-US" dirty="0"/>
              <a:t> </a:t>
            </a:r>
            <a:r>
              <a:rPr lang="en-US" dirty="0" err="1"/>
              <a:t>nii</a:t>
            </a:r>
            <a:r>
              <a:rPr lang="en-US" dirty="0"/>
              <a:t> </a:t>
            </a:r>
            <a:r>
              <a:rPr lang="en-US" dirty="0" err="1"/>
              <a:t>projekteerija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OJV </a:t>
            </a:r>
            <a:r>
              <a:rPr lang="en-US" dirty="0" err="1"/>
              <a:t>praktiline</a:t>
            </a:r>
            <a:r>
              <a:rPr lang="en-US" dirty="0"/>
              <a:t> </a:t>
            </a:r>
            <a:r>
              <a:rPr lang="en-US" dirty="0" err="1"/>
              <a:t>kogemus</a:t>
            </a:r>
            <a:r>
              <a:rPr lang="en-US" dirty="0"/>
              <a:t>.</a:t>
            </a:r>
          </a:p>
          <a:p>
            <a:r>
              <a:rPr lang="en-US" dirty="0" err="1"/>
              <a:t>Katendi</a:t>
            </a:r>
            <a:r>
              <a:rPr lang="en-US" dirty="0"/>
              <a:t> </a:t>
            </a:r>
            <a:r>
              <a:rPr lang="en-US" dirty="0" err="1"/>
              <a:t>taastamine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mõiste</a:t>
            </a:r>
            <a:r>
              <a:rPr lang="en-US" dirty="0"/>
              <a:t> </a:t>
            </a:r>
            <a:r>
              <a:rPr lang="en-US" dirty="0" err="1"/>
              <a:t>auditi</a:t>
            </a:r>
            <a:r>
              <a:rPr lang="en-US" dirty="0"/>
              <a:t> </a:t>
            </a:r>
            <a:r>
              <a:rPr lang="en-US" dirty="0" err="1"/>
              <a:t>koosseisus</a:t>
            </a:r>
            <a:r>
              <a:rPr lang="en-US" dirty="0"/>
              <a:t> on </a:t>
            </a:r>
            <a:r>
              <a:rPr lang="en-US" dirty="0" err="1"/>
              <a:t>pigem</a:t>
            </a:r>
            <a:r>
              <a:rPr lang="en-US" dirty="0"/>
              <a:t> </a:t>
            </a:r>
            <a:r>
              <a:rPr lang="en-US" dirty="0" err="1"/>
              <a:t>eksitav</a:t>
            </a:r>
            <a:r>
              <a:rPr lang="en-US" dirty="0"/>
              <a:t>.</a:t>
            </a:r>
          </a:p>
          <a:p>
            <a:r>
              <a:rPr lang="en-US" dirty="0" err="1"/>
              <a:t>Metoodika</a:t>
            </a:r>
            <a:r>
              <a:rPr lang="en-US" dirty="0"/>
              <a:t> </a:t>
            </a:r>
            <a:r>
              <a:rPr lang="en-US" dirty="0" err="1"/>
              <a:t>tuleb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defineerida</a:t>
            </a:r>
            <a:r>
              <a:rPr lang="en-US" dirty="0"/>
              <a:t> (</a:t>
            </a:r>
            <a:r>
              <a:rPr lang="en-US" dirty="0" err="1"/>
              <a:t>kokku</a:t>
            </a:r>
            <a:r>
              <a:rPr lang="en-US" dirty="0"/>
              <a:t> </a:t>
            </a:r>
            <a:r>
              <a:rPr lang="en-US" dirty="0" err="1"/>
              <a:t>kirjutada</a:t>
            </a:r>
            <a:r>
              <a:rPr lang="en-US" dirty="0"/>
              <a:t>)</a:t>
            </a:r>
          </a:p>
          <a:p>
            <a:r>
              <a:rPr lang="en-US" dirty="0" err="1"/>
              <a:t>Põhiküsimus</a:t>
            </a:r>
            <a:r>
              <a:rPr lang="en-US" dirty="0"/>
              <a:t> – </a:t>
            </a:r>
            <a:r>
              <a:rPr lang="en-US" dirty="0" err="1"/>
              <a:t>piirkoormused</a:t>
            </a:r>
            <a:r>
              <a:rPr lang="en-US" dirty="0"/>
              <a:t> – </a:t>
            </a:r>
            <a:r>
              <a:rPr lang="en-US" dirty="0" err="1"/>
              <a:t>millised</a:t>
            </a:r>
            <a:r>
              <a:rPr lang="en-US" dirty="0"/>
              <a:t> </a:t>
            </a:r>
            <a:r>
              <a:rPr lang="en-US" dirty="0" err="1"/>
              <a:t>sõidukid</a:t>
            </a:r>
            <a:r>
              <a:rPr lang="en-US" dirty="0"/>
              <a:t> </a:t>
            </a:r>
            <a:r>
              <a:rPr lang="en-US" dirty="0" err="1"/>
              <a:t>tohiksid</a:t>
            </a:r>
            <a:r>
              <a:rPr lang="en-US" dirty="0"/>
              <a:t> </a:t>
            </a:r>
            <a:r>
              <a:rPr lang="en-US" dirty="0" err="1"/>
              <a:t>uuritaval</a:t>
            </a:r>
            <a:r>
              <a:rPr lang="en-US" dirty="0"/>
              <a:t> teel </a:t>
            </a:r>
            <a:r>
              <a:rPr lang="en-US" dirty="0" err="1"/>
              <a:t>liikuda</a:t>
            </a:r>
            <a:r>
              <a:rPr lang="en-US" dirty="0"/>
              <a:t>, kas </a:t>
            </a:r>
            <a:r>
              <a:rPr lang="en-US" dirty="0" err="1"/>
              <a:t>tuleb</a:t>
            </a:r>
            <a:r>
              <a:rPr lang="en-US" dirty="0"/>
              <a:t> </a:t>
            </a:r>
            <a:r>
              <a:rPr lang="en-US" dirty="0" err="1"/>
              <a:t>rakendada</a:t>
            </a:r>
            <a:r>
              <a:rPr lang="en-US" dirty="0"/>
              <a:t> </a:t>
            </a:r>
            <a:r>
              <a:rPr lang="en-US" dirty="0" err="1"/>
              <a:t>mingeid</a:t>
            </a:r>
            <a:r>
              <a:rPr lang="en-US" dirty="0"/>
              <a:t> </a:t>
            </a:r>
            <a:r>
              <a:rPr lang="en-US" dirty="0" err="1"/>
              <a:t>konkreetseid</a:t>
            </a:r>
            <a:r>
              <a:rPr lang="en-US" dirty="0"/>
              <a:t> </a:t>
            </a:r>
            <a:r>
              <a:rPr lang="en-US" dirty="0" err="1"/>
              <a:t>piiranguid</a:t>
            </a:r>
            <a:endParaRPr lang="en-US" dirty="0"/>
          </a:p>
          <a:p>
            <a:r>
              <a:rPr lang="en-US" dirty="0" err="1"/>
              <a:t>Probleem</a:t>
            </a:r>
            <a:r>
              <a:rPr lang="en-US" dirty="0"/>
              <a:t> – </a:t>
            </a:r>
            <a:r>
              <a:rPr lang="en-US" dirty="0" err="1"/>
              <a:t>puuduvad</a:t>
            </a:r>
            <a:r>
              <a:rPr lang="en-US" dirty="0"/>
              <a:t> </a:t>
            </a:r>
            <a:r>
              <a:rPr lang="en-US" dirty="0" err="1"/>
              <a:t>standardid</a:t>
            </a:r>
            <a:r>
              <a:rPr lang="en-US" dirty="0"/>
              <a:t>, </a:t>
            </a:r>
            <a:r>
              <a:rPr lang="en-US" dirty="0" err="1"/>
              <a:t>kvaliteedinõuded</a:t>
            </a:r>
            <a:r>
              <a:rPr lang="en-US" dirty="0"/>
              <a:t> (M101)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rakendu</a:t>
            </a:r>
            <a:r>
              <a:rPr lang="en-US" dirty="0"/>
              <a:t> juba </a:t>
            </a:r>
            <a:r>
              <a:rPr lang="en-US" dirty="0" err="1"/>
              <a:t>vastu</a:t>
            </a:r>
            <a:r>
              <a:rPr lang="en-US" dirty="0"/>
              <a:t> </a:t>
            </a:r>
            <a:r>
              <a:rPr lang="en-US" dirty="0" err="1"/>
              <a:t>võetud</a:t>
            </a:r>
            <a:r>
              <a:rPr lang="en-US" dirty="0"/>
              <a:t> </a:t>
            </a:r>
            <a:r>
              <a:rPr lang="en-US" dirty="0" err="1"/>
              <a:t>objektile</a:t>
            </a:r>
            <a:r>
              <a:rPr lang="en-US" dirty="0"/>
              <a:t>, </a:t>
            </a:r>
            <a:r>
              <a:rPr lang="en-US" dirty="0" err="1"/>
              <a:t>mõõdetav</a:t>
            </a:r>
            <a:r>
              <a:rPr lang="en-US" dirty="0"/>
              <a:t> </a:t>
            </a:r>
            <a:r>
              <a:rPr lang="en-US" dirty="0" err="1"/>
              <a:t>kandevõime</a:t>
            </a:r>
            <a:r>
              <a:rPr lang="en-US" dirty="0"/>
              <a:t> </a:t>
            </a:r>
            <a:r>
              <a:rPr lang="en-US" dirty="0" err="1"/>
              <a:t>sõltub</a:t>
            </a:r>
            <a:r>
              <a:rPr lang="en-US" dirty="0"/>
              <a:t> </a:t>
            </a:r>
            <a:r>
              <a:rPr lang="en-US" dirty="0" err="1"/>
              <a:t>niiskusest</a:t>
            </a:r>
            <a:r>
              <a:rPr lang="en-US" dirty="0"/>
              <a:t> (</a:t>
            </a:r>
            <a:r>
              <a:rPr lang="en-US" dirty="0" err="1"/>
              <a:t>veetasemest</a:t>
            </a:r>
            <a:r>
              <a:rPr lang="en-US" dirty="0"/>
              <a:t>)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hetkeseisust</a:t>
            </a:r>
            <a:r>
              <a:rPr lang="en-US" dirty="0"/>
              <a:t>. </a:t>
            </a:r>
            <a:r>
              <a:rPr lang="en-US" dirty="0" err="1"/>
              <a:t>Seega</a:t>
            </a:r>
            <a:r>
              <a:rPr lang="en-US" dirty="0"/>
              <a:t>, </a:t>
            </a:r>
            <a:r>
              <a:rPr lang="en-US" dirty="0" err="1"/>
              <a:t>saame</a:t>
            </a:r>
            <a:r>
              <a:rPr lang="en-US" dirty="0"/>
              <a:t> </a:t>
            </a:r>
            <a:r>
              <a:rPr lang="en-US" dirty="0" err="1"/>
              <a:t>viidata</a:t>
            </a:r>
            <a:r>
              <a:rPr lang="en-US" dirty="0"/>
              <a:t> </a:t>
            </a:r>
            <a:r>
              <a:rPr lang="en-US" dirty="0" err="1"/>
              <a:t>pigem</a:t>
            </a:r>
            <a:r>
              <a:rPr lang="en-US" dirty="0"/>
              <a:t> </a:t>
            </a:r>
            <a:r>
              <a:rPr lang="en-US" dirty="0" err="1"/>
              <a:t>uuringutele</a:t>
            </a:r>
            <a:r>
              <a:rPr lang="en-US" dirty="0"/>
              <a:t> ja </a:t>
            </a:r>
            <a:r>
              <a:rPr lang="en-US" dirty="0" err="1"/>
              <a:t>teiste</a:t>
            </a:r>
            <a:r>
              <a:rPr lang="en-US" dirty="0"/>
              <a:t> </a:t>
            </a:r>
            <a:r>
              <a:rPr lang="en-US" dirty="0" err="1"/>
              <a:t>riikide</a:t>
            </a:r>
            <a:r>
              <a:rPr lang="en-US" dirty="0"/>
              <a:t> </a:t>
            </a:r>
            <a:r>
              <a:rPr lang="en-US" dirty="0" err="1"/>
              <a:t>kogemustele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3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810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Roboto</vt:lpstr>
      <vt:lpstr>Office Theme</vt:lpstr>
      <vt:lpstr>Uudised kutse andmise korras</vt:lpstr>
      <vt:lpstr>PowerPoint Presentation</vt:lpstr>
      <vt:lpstr>Ehitus</vt:lpstr>
      <vt:lpstr>Projekteerimine</vt:lpstr>
      <vt:lpstr>Muud tegevused</vt:lpstr>
      <vt:lpstr>Muud tegevused</vt:lpstr>
      <vt:lpstr>Probleem katenditega</vt:lpstr>
      <vt:lpstr>Uus teema – tee audit (ehitise audit)</vt:lpstr>
      <vt:lpstr>Tee audit ja tavalised küsimused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Ain Kendra</dc:creator>
  <cp:lastModifiedBy>Ain Kendra</cp:lastModifiedBy>
  <cp:revision>1</cp:revision>
  <dcterms:created xsi:type="dcterms:W3CDTF">2025-05-08T12:00:29Z</dcterms:created>
  <dcterms:modified xsi:type="dcterms:W3CDTF">2025-05-13T13:14:15Z</dcterms:modified>
</cp:coreProperties>
</file>